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68" r:id="rId3"/>
    <p:sldId id="269" r:id="rId4"/>
    <p:sldId id="273" r:id="rId5"/>
    <p:sldId id="27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44" y="11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2/28/2016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1" y="109817"/>
            <a:ext cx="9404723" cy="1400530"/>
          </a:xfrm>
        </p:spPr>
        <p:txBody>
          <a:bodyPr/>
          <a:lstStyle/>
          <a:p>
            <a:pPr lvl="0"/>
            <a:r>
              <a:rPr lang="en-US" altLang="en-US" sz="4400" b="1" dirty="0">
                <a:solidFill>
                  <a:schemeClr val="tx1"/>
                </a:solidFill>
                <a:latin typeface="Arial" charset="0"/>
              </a:rPr>
              <a:t>和弦</a:t>
            </a:r>
            <a:r>
              <a:rPr lang="zh-TW" altLang="en-US" sz="4400" b="1" dirty="0">
                <a:solidFill>
                  <a:schemeClr val="tx1"/>
                </a:solidFill>
                <a:latin typeface="Arial" charset="0"/>
              </a:rPr>
              <a:t>練習作業：</a:t>
            </a:r>
            <a:endParaRPr lang="en-US" sz="44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14350" y="948582"/>
            <a:ext cx="147260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1.</a:t>
            </a:r>
            <a:r>
              <a:rPr kumimoji="0" lang="zh-TW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填入每一升降的調號及其小調調號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任一調號的左邊即是它的IV和弦,右邊即是它的V和弦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1510347"/>
            <a:ext cx="7040880" cy="521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72834" y="32443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charset="0"/>
              </a:rPr>
              <a:t>和弦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6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71" y="86957"/>
            <a:ext cx="9404723" cy="1400530"/>
          </a:xfrm>
        </p:spPr>
        <p:txBody>
          <a:bodyPr/>
          <a:lstStyle/>
          <a:p>
            <a:pPr lvl="0"/>
            <a:r>
              <a:rPr lang="en-US" altLang="en-US" sz="4400" b="1" dirty="0">
                <a:solidFill>
                  <a:schemeClr val="tx1"/>
                </a:solidFill>
                <a:latin typeface="Arial" charset="0"/>
              </a:rPr>
              <a:t>和弦</a:t>
            </a:r>
            <a:r>
              <a:rPr lang="zh-TW" altLang="en-US" sz="4400" b="1" dirty="0">
                <a:solidFill>
                  <a:schemeClr val="tx1"/>
                </a:solidFill>
                <a:latin typeface="Arial" charset="0"/>
              </a:rPr>
              <a:t>練習作業：</a:t>
            </a:r>
            <a:endParaRPr lang="en-US" sz="44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110" y="224116"/>
            <a:ext cx="6096248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71" y="86957"/>
            <a:ext cx="9404723" cy="1400530"/>
          </a:xfrm>
        </p:spPr>
        <p:txBody>
          <a:bodyPr/>
          <a:lstStyle/>
          <a:p>
            <a:pPr lvl="0"/>
            <a:r>
              <a:rPr lang="en-US" altLang="en-US" sz="4400" b="1" dirty="0">
                <a:solidFill>
                  <a:schemeClr val="tx1"/>
                </a:solidFill>
                <a:latin typeface="Arial" charset="0"/>
              </a:rPr>
              <a:t>和弦</a:t>
            </a:r>
            <a:r>
              <a:rPr lang="zh-TW" altLang="en-US" sz="4400" b="1" dirty="0">
                <a:solidFill>
                  <a:schemeClr val="tx1"/>
                </a:solidFill>
                <a:latin typeface="Arial" charset="0"/>
              </a:rPr>
              <a:t>練習作業：</a:t>
            </a:r>
            <a:endParaRPr lang="en-US" sz="44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20" y="787222"/>
            <a:ext cx="7801610" cy="60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1" y="0"/>
            <a:ext cx="9404723" cy="803135"/>
          </a:xfrm>
        </p:spPr>
        <p:txBody>
          <a:bodyPr/>
          <a:lstStyle/>
          <a:p>
            <a:r>
              <a:rPr lang="en-US" altLang="en-US" sz="4000" b="1" dirty="0" err="1">
                <a:solidFill>
                  <a:schemeClr val="tx1"/>
                </a:solidFill>
                <a:latin typeface="Arial" charset="0"/>
              </a:rPr>
              <a:t>和弦</a:t>
            </a:r>
            <a:r>
              <a:rPr lang="zh-TW" altLang="en-US" sz="4000" b="1" dirty="0">
                <a:solidFill>
                  <a:schemeClr val="tx1"/>
                </a:solidFill>
                <a:latin typeface="Arial" charset="0"/>
              </a:rPr>
              <a:t>練習作業：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3" y="1303520"/>
            <a:ext cx="8825550" cy="555448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344" y="789169"/>
            <a:ext cx="11590020" cy="1028701"/>
          </a:xfrm>
        </p:spPr>
        <p:txBody>
          <a:bodyPr>
            <a:noAutofit/>
          </a:bodyPr>
          <a:lstStyle/>
          <a:p>
            <a:pPr lvl="0"/>
            <a:r>
              <a:rPr lang="zh-TW" altLang="en-US" sz="2400" dirty="0" smtClean="0"/>
              <a:t>只用</a:t>
            </a:r>
            <a:r>
              <a:rPr lang="en-US" altLang="zh-TW" sz="2400" dirty="0" smtClean="0"/>
              <a:t>I</a:t>
            </a:r>
            <a:r>
              <a:rPr lang="zh-TW" altLang="en-US" sz="2400" dirty="0" smtClean="0"/>
              <a:t>， </a:t>
            </a:r>
            <a:r>
              <a:rPr lang="en-US" altLang="zh-TW" sz="2400" dirty="0" smtClean="0"/>
              <a:t>IV</a:t>
            </a:r>
            <a:r>
              <a:rPr lang="zh-TW" altLang="en-US" sz="2400" dirty="0" smtClean="0"/>
              <a:t>， </a:t>
            </a:r>
            <a:r>
              <a:rPr lang="en-US" altLang="zh-TW" sz="2400" dirty="0" smtClean="0"/>
              <a:t>V</a:t>
            </a:r>
            <a:r>
              <a:rPr lang="zh-TW" altLang="en-US" sz="2400" dirty="0" smtClean="0"/>
              <a:t>和弦</a:t>
            </a:r>
            <a:r>
              <a:rPr lang="en-US" altLang="zh-TW" sz="2400" dirty="0" smtClean="0"/>
              <a:t> – C, F, 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117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1" y="0"/>
            <a:ext cx="9404723" cy="803135"/>
          </a:xfrm>
        </p:spPr>
        <p:txBody>
          <a:bodyPr/>
          <a:lstStyle/>
          <a:p>
            <a:r>
              <a:rPr lang="en-US" altLang="en-US" sz="4000" b="1" dirty="0" err="1">
                <a:solidFill>
                  <a:schemeClr val="tx1"/>
                </a:solidFill>
                <a:latin typeface="Arial" charset="0"/>
              </a:rPr>
              <a:t>和弦</a:t>
            </a:r>
            <a:r>
              <a:rPr lang="zh-TW" altLang="en-US" sz="4000" b="1" dirty="0">
                <a:solidFill>
                  <a:schemeClr val="tx1"/>
                </a:solidFill>
                <a:latin typeface="Arial" charset="0"/>
              </a:rPr>
              <a:t>練習作業：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3" y="1303520"/>
            <a:ext cx="8825550" cy="555448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344" y="789169"/>
            <a:ext cx="11590020" cy="1028701"/>
          </a:xfrm>
        </p:spPr>
        <p:txBody>
          <a:bodyPr>
            <a:noAutofit/>
          </a:bodyPr>
          <a:lstStyle/>
          <a:p>
            <a:pPr lvl="0"/>
            <a:r>
              <a:rPr lang="en-US" altLang="zh-TW" sz="2400" dirty="0" smtClean="0"/>
              <a:t>C</a:t>
            </a:r>
            <a:r>
              <a:rPr lang="en-US" altLang="zh-TW" sz="2400" dirty="0" smtClean="0"/>
              <a:t>, F, </a:t>
            </a:r>
            <a:r>
              <a:rPr lang="en-US" altLang="zh-TW" sz="2400" dirty="0" smtClean="0"/>
              <a:t>G</a:t>
            </a:r>
            <a:r>
              <a:rPr lang="zh-TW" altLang="en-US" sz="2400" dirty="0" smtClean="0"/>
              <a:t>再加上 </a:t>
            </a:r>
            <a:r>
              <a:rPr lang="en-US" altLang="zh-TW" sz="2400" dirty="0" smtClean="0"/>
              <a:t>Am, </a:t>
            </a:r>
            <a:r>
              <a:rPr lang="en-US" altLang="zh-TW" sz="2400" dirty="0" err="1" smtClean="0"/>
              <a:t>Em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762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84872ED-3B97-FF48-AC2E-B4F483211B75}" vid="{106DDBCA-76C2-C84D-918E-3BC4A48062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LWEC_Worship_Training</Template>
  <TotalTime>227</TotalTime>
  <Words>69</Words>
  <Application>Microsoft Office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新細明體</vt:lpstr>
      <vt:lpstr>Arial</vt:lpstr>
      <vt:lpstr>Century Gothic</vt:lpstr>
      <vt:lpstr>Wingdings 3</vt:lpstr>
      <vt:lpstr>Ion</vt:lpstr>
      <vt:lpstr>和弦練習作業：</vt:lpstr>
      <vt:lpstr>和弦練習作業：</vt:lpstr>
      <vt:lpstr>和弦練習作業：</vt:lpstr>
      <vt:lpstr>和弦練習作業：</vt:lpstr>
      <vt:lpstr>和弦練習作業：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認識簡譜</dc:title>
  <dc:creator>CHIU, VINCENT</dc:creator>
  <cp:lastModifiedBy>vchiu</cp:lastModifiedBy>
  <cp:revision>17</cp:revision>
  <dcterms:created xsi:type="dcterms:W3CDTF">2016-02-22T02:25:01Z</dcterms:created>
  <dcterms:modified xsi:type="dcterms:W3CDTF">2016-02-29T00:20:43Z</dcterms:modified>
</cp:coreProperties>
</file>