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3"/>
  </p:notesMasterIdLst>
  <p:sldIdLst>
    <p:sldId id="256" r:id="rId2"/>
    <p:sldId id="257" r:id="rId3"/>
    <p:sldId id="258" r:id="rId4"/>
    <p:sldId id="259" r:id="rId5"/>
    <p:sldId id="263" r:id="rId6"/>
    <p:sldId id="268" r:id="rId7"/>
    <p:sldId id="265" r:id="rId8"/>
    <p:sldId id="266" r:id="rId9"/>
    <p:sldId id="267" r:id="rId10"/>
    <p:sldId id="270" r:id="rId11"/>
    <p:sldId id="271" r:id="rId12"/>
    <p:sldId id="269" r:id="rId13"/>
    <p:sldId id="272" r:id="rId14"/>
    <p:sldId id="273" r:id="rId15"/>
    <p:sldId id="274" r:id="rId16"/>
    <p:sldId id="275" r:id="rId17"/>
    <p:sldId id="276" r:id="rId18"/>
    <p:sldId id="279" r:id="rId19"/>
    <p:sldId id="281" r:id="rId20"/>
    <p:sldId id="277" r:id="rId21"/>
    <p:sldId id="278" r:id="rId22"/>
    <p:sldId id="282" r:id="rId23"/>
    <p:sldId id="283" r:id="rId24"/>
    <p:sldId id="284" r:id="rId25"/>
    <p:sldId id="260"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300" r:id="rId41"/>
    <p:sldId id="299"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186"/>
    <p:restoredTop sz="94651"/>
  </p:normalViewPr>
  <p:slideViewPr>
    <p:cSldViewPr snapToGrid="0" snapToObjects="1">
      <p:cViewPr varScale="1">
        <p:scale>
          <a:sx n="88" d="100"/>
          <a:sy n="88" d="100"/>
        </p:scale>
        <p:origin x="96" y="1320"/>
      </p:cViewPr>
      <p:guideLst/>
    </p:cSldViewPr>
  </p:slideViewPr>
  <p:notesTextViewPr>
    <p:cViewPr>
      <p:scale>
        <a:sx n="1" d="1"/>
        <a:sy n="1" d="1"/>
      </p:scale>
      <p:origin x="0" y="0"/>
    </p:cViewPr>
  </p:notesTextViewPr>
  <p:notesViewPr>
    <p:cSldViewPr snapToGrid="0" snapToObjects="1">
      <p:cViewPr varScale="1">
        <p:scale>
          <a:sx n="116" d="100"/>
          <a:sy n="116" d="100"/>
        </p:scale>
        <p:origin x="3800"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644E4B-A084-9942-AAB9-DC0888580605}" type="datetimeFigureOut">
              <a:rPr lang="en-US" smtClean="0"/>
              <a:t>11/26/2019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0E7496-81C9-8744-BBB4-C9CC4E65FF31}" type="slidenum">
              <a:rPr lang="en-US" smtClean="0"/>
              <a:t>‹#›</a:t>
            </a:fld>
            <a:endParaRPr lang="en-US"/>
          </a:p>
        </p:txBody>
      </p:sp>
    </p:spTree>
    <p:extLst>
      <p:ext uri="{BB962C8B-B14F-4D97-AF65-F5344CB8AC3E}">
        <p14:creationId xmlns:p14="http://schemas.microsoft.com/office/powerpoint/2010/main" val="256948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E7496-81C9-8744-BBB4-C9CC4E65FF31}" type="slidenum">
              <a:rPr lang="en-US" smtClean="0"/>
              <a:t>38</a:t>
            </a:fld>
            <a:endParaRPr lang="en-US"/>
          </a:p>
        </p:txBody>
      </p:sp>
    </p:spTree>
    <p:extLst>
      <p:ext uri="{BB962C8B-B14F-4D97-AF65-F5344CB8AC3E}">
        <p14:creationId xmlns:p14="http://schemas.microsoft.com/office/powerpoint/2010/main" val="1594436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11/26/2019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40E69-B666-6245-94BB-984922C1FECA}"/>
              </a:ext>
            </a:extLst>
          </p:cNvPr>
          <p:cNvSpPr>
            <a:spLocks noGrp="1"/>
          </p:cNvSpPr>
          <p:nvPr>
            <p:ph type="ctrTitle"/>
          </p:nvPr>
        </p:nvSpPr>
        <p:spPr>
          <a:xfrm>
            <a:off x="2368496" y="454572"/>
            <a:ext cx="8915399" cy="2262781"/>
          </a:xfrm>
        </p:spPr>
        <p:txBody>
          <a:bodyPr>
            <a:normAutofit fontScale="90000"/>
          </a:bodyPr>
          <a:lstStyle/>
          <a:p>
            <a:r>
              <a:rPr lang="zh-TW" altLang="en-US" sz="6700" dirty="0">
                <a:latin typeface="KaiTi" panose="02010609060101010101" pitchFamily="49" charset="-122"/>
                <a:ea typeface="KaiTi" panose="02010609060101010101" pitchFamily="49" charset="-122"/>
              </a:rPr>
              <a:t>為什麼要有這個“課“？</a:t>
            </a:r>
            <a:br>
              <a:rPr lang="en-US" dirty="0"/>
            </a:br>
            <a:br>
              <a:rPr lang="en-US" dirty="0"/>
            </a:br>
            <a:endParaRPr lang="en-US" dirty="0"/>
          </a:p>
        </p:txBody>
      </p:sp>
      <p:sp>
        <p:nvSpPr>
          <p:cNvPr id="3" name="Subtitle 2">
            <a:extLst>
              <a:ext uri="{FF2B5EF4-FFF2-40B4-BE49-F238E27FC236}">
                <a16:creationId xmlns:a16="http://schemas.microsoft.com/office/drawing/2014/main" id="{CF39C62F-DC90-2349-BEF0-8A8E7E4E15BE}"/>
              </a:ext>
            </a:extLst>
          </p:cNvPr>
          <p:cNvSpPr>
            <a:spLocks noGrp="1"/>
          </p:cNvSpPr>
          <p:nvPr>
            <p:ph type="subTitle" idx="1"/>
          </p:nvPr>
        </p:nvSpPr>
        <p:spPr>
          <a:xfrm>
            <a:off x="2273902" y="1666316"/>
            <a:ext cx="9192884" cy="4072331"/>
          </a:xfrm>
        </p:spPr>
        <p:txBody>
          <a:bodyPr>
            <a:noAutofit/>
          </a:bodyPr>
          <a:lstStyle/>
          <a:p>
            <a:pPr marL="285750" indent="-285750">
              <a:buFont typeface="Arial" panose="020B0604020202020204" pitchFamily="34" charset="0"/>
              <a:buChar char="•"/>
            </a:pPr>
            <a:r>
              <a:rPr lang="zh-TW" altLang="en-US" sz="2800" dirty="0">
                <a:latin typeface="KaiTi" panose="02010609060101010101" pitchFamily="49" charset="-122"/>
                <a:ea typeface="KaiTi" panose="02010609060101010101" pitchFamily="49" charset="-122"/>
              </a:rPr>
              <a:t>這樣的歌聲才算好聽？你知道自己唱歌的歌聲好聽嗎？自己聽自己唱跟別人聽自己唱的歌聲會不同嗎？</a:t>
            </a:r>
            <a:endParaRPr lang="en-US" altLang="zh-TW" sz="2800" dirty="0">
              <a:latin typeface="KaiTi" panose="02010609060101010101" pitchFamily="49" charset="-122"/>
              <a:ea typeface="KaiTi" panose="02010609060101010101" pitchFamily="49" charset="-122"/>
            </a:endParaRPr>
          </a:p>
          <a:p>
            <a:pPr marL="285750" indent="-285750">
              <a:buFont typeface="Arial" panose="020B0604020202020204" pitchFamily="34" charset="0"/>
              <a:buChar char="•"/>
            </a:pPr>
            <a:r>
              <a:rPr lang="zh-TW" altLang="en-US" sz="2800" dirty="0">
                <a:latin typeface="KaiTi" panose="02010609060101010101" pitchFamily="49" charset="-122"/>
                <a:ea typeface="KaiTi" panose="02010609060101010101" pitchFamily="49" charset="-122"/>
              </a:rPr>
              <a:t>有好的</a:t>
            </a:r>
            <a:r>
              <a:rPr lang="en-US" sz="2800" dirty="0">
                <a:latin typeface="KaiTi" panose="02010609060101010101" pitchFamily="49" charset="-122"/>
                <a:ea typeface="KaiTi" panose="02010609060101010101" pitchFamily="49" charset="-122"/>
              </a:rPr>
              <a:t>tone</a:t>
            </a:r>
            <a:r>
              <a:rPr lang="zh-TW" altLang="en-US" sz="2800" dirty="0">
                <a:latin typeface="KaiTi" panose="02010609060101010101" pitchFamily="49" charset="-122"/>
                <a:ea typeface="KaiTi" panose="02010609060101010101" pitchFamily="49" charset="-122"/>
              </a:rPr>
              <a:t>，但可以有更好的歌唱“技巧“，來使歌聲更有感染力！</a:t>
            </a:r>
            <a:endParaRPr lang="en-US" altLang="zh-TW" sz="2800" dirty="0">
              <a:latin typeface="KaiTi" panose="02010609060101010101" pitchFamily="49" charset="-122"/>
              <a:ea typeface="KaiTi" panose="02010609060101010101" pitchFamily="49" charset="-122"/>
            </a:endParaRPr>
          </a:p>
          <a:p>
            <a:pPr marL="285750" indent="-285750">
              <a:buFont typeface="Arial" panose="020B0604020202020204" pitchFamily="34" charset="0"/>
              <a:buChar char="•"/>
            </a:pPr>
            <a:r>
              <a:rPr lang="zh-TW" altLang="en-US" sz="2800" dirty="0">
                <a:latin typeface="KaiTi" panose="02010609060101010101" pitchFamily="49" charset="-122"/>
                <a:ea typeface="KaiTi" panose="02010609060101010101" pitchFamily="49" charset="-122"/>
              </a:rPr>
              <a:t>很多人，可能不知道怎麼使歌聲更好聽。“好聽的歌聲“，不見得一定是天生的，有大部分是可以訓練的。</a:t>
            </a:r>
            <a:endParaRPr lang="en-US" altLang="zh-TW" sz="2800" dirty="0">
              <a:latin typeface="KaiTi" panose="02010609060101010101" pitchFamily="49" charset="-122"/>
              <a:ea typeface="KaiTi" panose="02010609060101010101" pitchFamily="49" charset="-122"/>
            </a:endParaRPr>
          </a:p>
          <a:p>
            <a:pPr marL="285750" indent="-285750">
              <a:buFont typeface="Arial" panose="020B0604020202020204" pitchFamily="34" charset="0"/>
              <a:buChar char="•"/>
            </a:pPr>
            <a:r>
              <a:rPr lang="zh-TW" altLang="en-US" sz="2800" dirty="0">
                <a:latin typeface="KaiTi" panose="02010609060101010101" pitchFamily="49" charset="-122"/>
                <a:ea typeface="KaiTi" panose="02010609060101010101" pitchFamily="49" charset="-122"/>
              </a:rPr>
              <a:t>了解“人聲“，發聲的機制，會幫助了解從何去訓練能有好的”歌聲“。</a:t>
            </a:r>
            <a:endParaRPr lang="en-US" sz="2800"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1538358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6CF62-70A6-B141-B1E1-070E9D3B0FAC}"/>
              </a:ext>
            </a:extLst>
          </p:cNvPr>
          <p:cNvSpPr>
            <a:spLocks noGrp="1"/>
          </p:cNvSpPr>
          <p:nvPr>
            <p:ph type="title"/>
          </p:nvPr>
        </p:nvSpPr>
        <p:spPr>
          <a:xfrm>
            <a:off x="2098938" y="199697"/>
            <a:ext cx="8911687" cy="1376855"/>
          </a:xfrm>
        </p:spPr>
        <p:txBody>
          <a:bodyPr>
            <a:normAutofit/>
          </a:bodyPr>
          <a:lstStyle/>
          <a:p>
            <a:r>
              <a:rPr lang="zh-Hant" altLang="en-US" sz="6000" dirty="0">
                <a:latin typeface="KaiTi" panose="02010609060101010101" pitchFamily="49" charset="-122"/>
                <a:ea typeface="KaiTi" panose="02010609060101010101" pitchFamily="49" charset="-122"/>
              </a:rPr>
              <a:t>和</a:t>
            </a:r>
            <a:r>
              <a:rPr lang="en-US" altLang="zh-Hant" sz="6000" dirty="0">
                <a:latin typeface="KaiTi" panose="02010609060101010101" pitchFamily="49" charset="-122"/>
                <a:ea typeface="KaiTi" panose="02010609060101010101" pitchFamily="49" charset="-122"/>
              </a:rPr>
              <a:t>(</a:t>
            </a:r>
            <a:r>
              <a:rPr lang="zh-Hant" altLang="en-US" sz="6000" dirty="0">
                <a:latin typeface="KaiTi" panose="02010609060101010101" pitchFamily="49" charset="-122"/>
                <a:ea typeface="KaiTi" panose="02010609060101010101" pitchFamily="49" charset="-122"/>
              </a:rPr>
              <a:t>合</a:t>
            </a:r>
            <a:r>
              <a:rPr lang="en-US" altLang="zh-Hant" sz="6000" dirty="0">
                <a:latin typeface="KaiTi" panose="02010609060101010101" pitchFamily="49" charset="-122"/>
                <a:ea typeface="KaiTi" panose="02010609060101010101" pitchFamily="49" charset="-122"/>
              </a:rPr>
              <a:t>)</a:t>
            </a:r>
            <a:r>
              <a:rPr lang="zh-Hant" altLang="en-US" sz="6000" dirty="0">
                <a:latin typeface="KaiTi" panose="02010609060101010101" pitchFamily="49" charset="-122"/>
                <a:ea typeface="KaiTi" panose="02010609060101010101" pitchFamily="49" charset="-122"/>
              </a:rPr>
              <a:t>聲</a:t>
            </a:r>
            <a:r>
              <a:rPr lang="zh-TW" altLang="en-US" sz="6000" dirty="0">
                <a:latin typeface="KaiTi" panose="02010609060101010101" pitchFamily="49" charset="-122"/>
                <a:ea typeface="KaiTi" panose="02010609060101010101" pitchFamily="49" charset="-122"/>
              </a:rPr>
              <a:t>：</a:t>
            </a:r>
            <a:endParaRPr lang="en-US" dirty="0"/>
          </a:p>
        </p:txBody>
      </p:sp>
      <p:sp>
        <p:nvSpPr>
          <p:cNvPr id="4" name="Content Placeholder 2">
            <a:extLst>
              <a:ext uri="{FF2B5EF4-FFF2-40B4-BE49-F238E27FC236}">
                <a16:creationId xmlns:a16="http://schemas.microsoft.com/office/drawing/2014/main" id="{BDF74F08-FB7F-4343-9CC4-A130BC8344C6}"/>
              </a:ext>
            </a:extLst>
          </p:cNvPr>
          <p:cNvSpPr txBox="1">
            <a:spLocks/>
          </p:cNvSpPr>
          <p:nvPr/>
        </p:nvSpPr>
        <p:spPr>
          <a:xfrm>
            <a:off x="655412" y="1271752"/>
            <a:ext cx="11066688" cy="558624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0"/>
            <a:r>
              <a:rPr lang="zh-TW" altLang="en-US" sz="3600" dirty="0">
                <a:latin typeface="KaiTi" panose="02010609060101010101" pitchFamily="49" charset="-122"/>
                <a:ea typeface="KaiTi" panose="02010609060101010101" pitchFamily="49" charset="-122"/>
              </a:rPr>
              <a:t>和聲 </a:t>
            </a:r>
            <a:r>
              <a:rPr lang="en-US" sz="3600" dirty="0">
                <a:latin typeface="KaiTi" panose="02010609060101010101" pitchFamily="49" charset="-122"/>
                <a:ea typeface="KaiTi" panose="02010609060101010101" pitchFamily="49" charset="-122"/>
              </a:rPr>
              <a:t>-</a:t>
            </a:r>
            <a:r>
              <a:rPr lang="en-US" altLang="zh-TW" sz="3600" dirty="0">
                <a:latin typeface="KaiTi" panose="02010609060101010101" pitchFamily="49" charset="-122"/>
                <a:ea typeface="KaiTi" panose="02010609060101010101" pitchFamily="49" charset="-122"/>
              </a:rPr>
              <a:t>》 </a:t>
            </a:r>
            <a:r>
              <a:rPr lang="zh-TW" altLang="en-US" sz="3600" dirty="0">
                <a:latin typeface="KaiTi" panose="02010609060101010101" pitchFamily="49" charset="-122"/>
                <a:ea typeface="KaiTi" panose="02010609060101010101" pitchFamily="49" charset="-122"/>
              </a:rPr>
              <a:t>是</a:t>
            </a:r>
            <a:r>
              <a:rPr lang="zh-Hant" altLang="en-US" sz="3600" dirty="0">
                <a:latin typeface="KaiTi" panose="02010609060101010101" pitchFamily="49" charset="-122"/>
                <a:ea typeface="KaiTi" panose="02010609060101010101" pitchFamily="49" charset="-122"/>
              </a:rPr>
              <a:t>另</a:t>
            </a:r>
            <a:r>
              <a:rPr lang="zh-TW" altLang="en-US" sz="3600" dirty="0">
                <a:latin typeface="KaiTi" panose="02010609060101010101" pitchFamily="49" charset="-122"/>
                <a:ea typeface="KaiTi" panose="02010609060101010101" pitchFamily="49" charset="-122"/>
              </a:rPr>
              <a:t>一</a:t>
            </a:r>
            <a:r>
              <a:rPr lang="zh-Hant" altLang="en-US" sz="3600" dirty="0">
                <a:latin typeface="KaiTi" panose="02010609060101010101" pitchFamily="49" charset="-122"/>
                <a:ea typeface="KaiTi" panose="02010609060101010101" pitchFamily="49" charset="-122"/>
              </a:rPr>
              <a:t>旋律的</a:t>
            </a:r>
            <a:r>
              <a:rPr lang="zh-TW" altLang="en-US" sz="3600" dirty="0">
                <a:latin typeface="KaiTi" panose="02010609060101010101" pitchFamily="49" charset="-122"/>
                <a:ea typeface="KaiTi" panose="02010609060101010101" pitchFamily="49" charset="-122"/>
              </a:rPr>
              <a:t>編排，在與主旋律與伴奏的搭配下，能使整首歌曲更“好聽“，</a:t>
            </a:r>
            <a:r>
              <a:rPr lang="en-US" altLang="zh-TW" sz="3600" dirty="0">
                <a:latin typeface="KaiTi" panose="02010609060101010101" pitchFamily="49" charset="-122"/>
                <a:ea typeface="KaiTi" panose="02010609060101010101" pitchFamily="49" charset="-122"/>
              </a:rPr>
              <a:t>Praise Team</a:t>
            </a:r>
            <a:r>
              <a:rPr lang="zh-Hant" altLang="en-US" sz="3600" dirty="0">
                <a:latin typeface="KaiTi" panose="02010609060101010101" pitchFamily="49" charset="-122"/>
                <a:ea typeface="KaiTi" panose="02010609060101010101" pitchFamily="49" charset="-122"/>
              </a:rPr>
              <a:t>了解和聲，有助於與</a:t>
            </a:r>
            <a:r>
              <a:rPr lang="en-US" altLang="zh-Hant" sz="3600" dirty="0">
                <a:latin typeface="KaiTi" panose="02010609060101010101" pitchFamily="49" charset="-122"/>
                <a:ea typeface="KaiTi" panose="02010609060101010101" pitchFamily="49" charset="-122"/>
              </a:rPr>
              <a:t>Worship Leader</a:t>
            </a:r>
            <a:r>
              <a:rPr lang="zh-Hant" altLang="en-US" sz="3600" dirty="0">
                <a:latin typeface="KaiTi" panose="02010609060101010101" pitchFamily="49" charset="-122"/>
                <a:ea typeface="KaiTi" panose="02010609060101010101" pitchFamily="49" charset="-122"/>
              </a:rPr>
              <a:t>與伴奏樂手的配搭。例子：</a:t>
            </a:r>
            <a:endParaRPr lang="en-US" altLang="zh-TW" sz="3600" dirty="0">
              <a:latin typeface="KaiTi" panose="02010609060101010101" pitchFamily="49" charset="-122"/>
              <a:ea typeface="KaiTi" panose="02010609060101010101" pitchFamily="49" charset="-122"/>
            </a:endParaRPr>
          </a:p>
          <a:p>
            <a:pPr lvl="1">
              <a:buFont typeface="Wingdings" pitchFamily="2" charset="2"/>
              <a:buChar char="v"/>
            </a:pPr>
            <a:r>
              <a:rPr lang="zh-Hant" altLang="en-US" sz="3400" dirty="0">
                <a:latin typeface="KaiTi" panose="02010609060101010101" pitchFamily="49" charset="-122"/>
                <a:ea typeface="KaiTi" panose="02010609060101010101" pitchFamily="49" charset="-122"/>
              </a:rPr>
              <a:t>詩班（多部和聲）</a:t>
            </a:r>
            <a:r>
              <a:rPr lang="en-US" altLang="zh-Hant" sz="3400" dirty="0">
                <a:latin typeface="KaiTi" panose="02010609060101010101" pitchFamily="49" charset="-122"/>
                <a:ea typeface="KaiTi" panose="02010609060101010101" pitchFamily="49" charset="-122"/>
              </a:rPr>
              <a:t>- Appreciation</a:t>
            </a:r>
          </a:p>
          <a:p>
            <a:pPr lvl="1">
              <a:buFont typeface="Wingdings" pitchFamily="2" charset="2"/>
              <a:buChar char="v"/>
            </a:pPr>
            <a:r>
              <a:rPr lang="en-US" altLang="zh-TW" sz="3400" dirty="0">
                <a:latin typeface="KaiTi" panose="02010609060101010101" pitchFamily="49" charset="-122"/>
                <a:ea typeface="KaiTi" panose="02010609060101010101" pitchFamily="49" charset="-122"/>
              </a:rPr>
              <a:t>Praise Team – backup vocal(</a:t>
            </a:r>
            <a:r>
              <a:rPr lang="zh-Hant" altLang="en-US" sz="3400" dirty="0">
                <a:latin typeface="KaiTi" panose="02010609060101010101" pitchFamily="49" charset="-122"/>
                <a:ea typeface="KaiTi" panose="02010609060101010101" pitchFamily="49" charset="-122"/>
              </a:rPr>
              <a:t>助唱，和聲）</a:t>
            </a:r>
            <a:endParaRPr lang="en-US" altLang="zh-Hant" sz="3400" dirty="0">
              <a:latin typeface="KaiTi" panose="02010609060101010101" pitchFamily="49" charset="-122"/>
              <a:ea typeface="KaiTi" panose="02010609060101010101" pitchFamily="49" charset="-122"/>
            </a:endParaRPr>
          </a:p>
          <a:p>
            <a:pPr lvl="1">
              <a:buFont typeface="Wingdings" pitchFamily="2" charset="2"/>
              <a:buChar char="v"/>
            </a:pPr>
            <a:r>
              <a:rPr lang="zh-Hant" altLang="en-US" sz="3400" dirty="0">
                <a:latin typeface="KaiTi" panose="02010609060101010101" pitchFamily="49" charset="-122"/>
                <a:ea typeface="KaiTi" panose="02010609060101010101" pitchFamily="49" charset="-122"/>
              </a:rPr>
              <a:t>樂器伴奏</a:t>
            </a:r>
            <a:endParaRPr lang="en-US" altLang="zh-Hant" sz="3400" dirty="0">
              <a:latin typeface="KaiTi" panose="02010609060101010101" pitchFamily="49" charset="-122"/>
              <a:ea typeface="KaiTi" panose="02010609060101010101" pitchFamily="49" charset="-122"/>
            </a:endParaRPr>
          </a:p>
          <a:p>
            <a:pPr lvl="1">
              <a:buFont typeface="Wingdings" pitchFamily="2" charset="2"/>
              <a:buChar char="v"/>
            </a:pPr>
            <a:r>
              <a:rPr lang="zh-Hant" altLang="en-US" sz="3400" dirty="0">
                <a:latin typeface="KaiTi" panose="02010609060101010101" pitchFamily="49" charset="-122"/>
                <a:ea typeface="KaiTi" panose="02010609060101010101" pitchFamily="49" charset="-122"/>
              </a:rPr>
              <a:t>編曲</a:t>
            </a:r>
            <a:endParaRPr lang="en-US" altLang="zh-Hant" sz="3600" dirty="0">
              <a:latin typeface="KaiTi" panose="02010609060101010101" pitchFamily="49" charset="-122"/>
              <a:ea typeface="KaiTi" panose="02010609060101010101" pitchFamily="49" charset="-122"/>
            </a:endParaRPr>
          </a:p>
          <a:p>
            <a:r>
              <a:rPr lang="en-US" sz="3600" dirty="0">
                <a:highlight>
                  <a:srgbClr val="FFFF00"/>
                </a:highlight>
                <a:latin typeface="KaiTi" panose="02010609060101010101" pitchFamily="49" charset="-122"/>
                <a:ea typeface="KaiTi" panose="02010609060101010101" pitchFamily="49" charset="-122"/>
              </a:rPr>
              <a:t>VIDEO</a:t>
            </a:r>
            <a:r>
              <a:rPr lang="en-US" sz="3600" dirty="0">
                <a:latin typeface="KaiTi" panose="02010609060101010101" pitchFamily="49" charset="-122"/>
                <a:ea typeface="KaiTi" panose="02010609060101010101" pitchFamily="49" charset="-122"/>
              </a:rPr>
              <a:t> -</a:t>
            </a:r>
            <a:r>
              <a:rPr lang="zh-TW" altLang="en-US" sz="3600" dirty="0">
                <a:latin typeface="KaiTi" panose="02010609060101010101" pitchFamily="49" charset="-122"/>
                <a:ea typeface="KaiTi" panose="02010609060101010101" pitchFamily="49" charset="-122"/>
              </a:rPr>
              <a:t>“如何即興和音呢</a:t>
            </a:r>
            <a:r>
              <a:rPr lang="en-US" sz="3600" dirty="0">
                <a:latin typeface="KaiTi" panose="02010609060101010101" pitchFamily="49" charset="-122"/>
                <a:ea typeface="KaiTi" panose="02010609060101010101" pitchFamily="49" charset="-122"/>
              </a:rPr>
              <a:t>?(</a:t>
            </a:r>
            <a:r>
              <a:rPr lang="zh-TW" altLang="en-US" sz="3600" dirty="0">
                <a:latin typeface="KaiTi" panose="02010609060101010101" pitchFamily="49" charset="-122"/>
                <a:ea typeface="KaiTi" panose="02010609060101010101" pitchFamily="49" charset="-122"/>
              </a:rPr>
              <a:t>和聲和音教學系列</a:t>
            </a:r>
            <a:r>
              <a:rPr lang="en-US" sz="3600" dirty="0">
                <a:latin typeface="KaiTi" panose="02010609060101010101" pitchFamily="49" charset="-122"/>
                <a:ea typeface="KaiTi" panose="02010609060101010101" pitchFamily="49" charset="-122"/>
              </a:rPr>
              <a:t>1)</a:t>
            </a:r>
            <a:r>
              <a:rPr lang="zh-TW" altLang="en-US" sz="3600" dirty="0">
                <a:latin typeface="KaiTi" panose="02010609060101010101" pitchFamily="49" charset="-122"/>
                <a:ea typeface="KaiTi" panose="02010609060101010101" pitchFamily="49" charset="-122"/>
              </a:rPr>
              <a:t>”</a:t>
            </a:r>
            <a:endParaRPr lang="en-US" sz="3600" dirty="0">
              <a:latin typeface="KaiTi" panose="02010609060101010101" pitchFamily="49" charset="-122"/>
              <a:ea typeface="KaiTi" panose="02010609060101010101" pitchFamily="49" charset="-122"/>
            </a:endParaRPr>
          </a:p>
          <a:p>
            <a:pPr lvl="0"/>
            <a:endParaRPr lang="en-US" sz="3600"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1534752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6CF62-70A6-B141-B1E1-070E9D3B0FAC}"/>
              </a:ext>
            </a:extLst>
          </p:cNvPr>
          <p:cNvSpPr>
            <a:spLocks noGrp="1"/>
          </p:cNvSpPr>
          <p:nvPr>
            <p:ph type="title"/>
          </p:nvPr>
        </p:nvSpPr>
        <p:spPr>
          <a:xfrm>
            <a:off x="2098938" y="199697"/>
            <a:ext cx="8911687" cy="1376855"/>
          </a:xfrm>
        </p:spPr>
        <p:txBody>
          <a:bodyPr>
            <a:normAutofit/>
          </a:bodyPr>
          <a:lstStyle/>
          <a:p>
            <a:r>
              <a:rPr lang="zh-Hant" altLang="en-US" sz="6000" dirty="0">
                <a:latin typeface="KaiTi" panose="02010609060101010101" pitchFamily="49" charset="-122"/>
                <a:ea typeface="KaiTi" panose="02010609060101010101" pitchFamily="49" charset="-122"/>
              </a:rPr>
              <a:t>和聲</a:t>
            </a:r>
            <a:r>
              <a:rPr lang="zh-TW" altLang="en-US" sz="6000" dirty="0">
                <a:latin typeface="KaiTi" panose="02010609060101010101" pitchFamily="49" charset="-122"/>
                <a:ea typeface="KaiTi" panose="02010609060101010101" pitchFamily="49" charset="-122"/>
              </a:rPr>
              <a:t>：</a:t>
            </a:r>
            <a:endParaRPr lang="en-US" dirty="0"/>
          </a:p>
        </p:txBody>
      </p:sp>
      <p:sp>
        <p:nvSpPr>
          <p:cNvPr id="4" name="Content Placeholder 2">
            <a:extLst>
              <a:ext uri="{FF2B5EF4-FFF2-40B4-BE49-F238E27FC236}">
                <a16:creationId xmlns:a16="http://schemas.microsoft.com/office/drawing/2014/main" id="{BDF74F08-FB7F-4343-9CC4-A130BC8344C6}"/>
              </a:ext>
            </a:extLst>
          </p:cNvPr>
          <p:cNvSpPr txBox="1">
            <a:spLocks/>
          </p:cNvSpPr>
          <p:nvPr/>
        </p:nvSpPr>
        <p:spPr>
          <a:xfrm>
            <a:off x="984469" y="1297152"/>
            <a:ext cx="10909737" cy="512904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zh-TW" altLang="en-US" sz="3600" dirty="0">
                <a:latin typeface="KaiTi" panose="02010609060101010101" pitchFamily="49" charset="-122"/>
                <a:ea typeface="KaiTi" panose="02010609060101010101" pitchFamily="49" charset="-122"/>
              </a:rPr>
              <a:t>和弦理論簡介</a:t>
            </a:r>
            <a:endParaRPr lang="en-US" sz="3600" dirty="0">
              <a:latin typeface="KaiTi" panose="02010609060101010101" pitchFamily="49" charset="-122"/>
              <a:ea typeface="KaiTi" panose="02010609060101010101" pitchFamily="49" charset="-122"/>
            </a:endParaRPr>
          </a:p>
          <a:p>
            <a:pPr marL="971550" lvl="1" indent="-514350">
              <a:buFont typeface="+mj-lt"/>
              <a:buAutoNum type="arabicPeriod"/>
            </a:pPr>
            <a:r>
              <a:rPr lang="zh-TW" altLang="en-US" sz="3400" dirty="0">
                <a:latin typeface="KaiTi" panose="02010609060101010101" pitchFamily="49" charset="-122"/>
                <a:ea typeface="KaiTi" panose="02010609060101010101" pitchFamily="49" charset="-122"/>
              </a:rPr>
              <a:t>三大和弦</a:t>
            </a:r>
            <a:r>
              <a:rPr lang="en-US" sz="3400" dirty="0">
                <a:latin typeface="KaiTi" panose="02010609060101010101" pitchFamily="49" charset="-122"/>
                <a:ea typeface="KaiTi" panose="02010609060101010101" pitchFamily="49" charset="-122"/>
              </a:rPr>
              <a:t>-</a:t>
            </a:r>
            <a:r>
              <a:rPr lang="zh-TW" altLang="en-US" sz="3400" dirty="0">
                <a:latin typeface="KaiTi" panose="02010609060101010101" pitchFamily="49" charset="-122"/>
                <a:ea typeface="KaiTi" panose="02010609060101010101" pitchFamily="49" charset="-122"/>
              </a:rPr>
              <a:t>三度加上小三度</a:t>
            </a:r>
            <a:endParaRPr lang="en-US" sz="3400" dirty="0">
              <a:latin typeface="KaiTi" panose="02010609060101010101" pitchFamily="49" charset="-122"/>
              <a:ea typeface="KaiTi" panose="02010609060101010101" pitchFamily="49" charset="-122"/>
            </a:endParaRPr>
          </a:p>
          <a:p>
            <a:pPr marL="971550" lvl="1" indent="-514350">
              <a:buFont typeface="+mj-lt"/>
              <a:buAutoNum type="arabicPeriod"/>
            </a:pPr>
            <a:r>
              <a:rPr lang="zh-TW" altLang="en-US" sz="3400" dirty="0">
                <a:latin typeface="KaiTi" panose="02010609060101010101" pitchFamily="49" charset="-122"/>
                <a:ea typeface="KaiTi" panose="02010609060101010101" pitchFamily="49" charset="-122"/>
              </a:rPr>
              <a:t>三小和弦</a:t>
            </a:r>
            <a:r>
              <a:rPr lang="en-US" sz="3400" dirty="0">
                <a:latin typeface="KaiTi" panose="02010609060101010101" pitchFamily="49" charset="-122"/>
                <a:ea typeface="KaiTi" panose="02010609060101010101" pitchFamily="49" charset="-122"/>
              </a:rPr>
              <a:t>-</a:t>
            </a:r>
            <a:r>
              <a:rPr lang="zh-TW" altLang="en-US" sz="3400" dirty="0">
                <a:latin typeface="KaiTi" panose="02010609060101010101" pitchFamily="49" charset="-122"/>
                <a:ea typeface="KaiTi" panose="02010609060101010101" pitchFamily="49" charset="-122"/>
              </a:rPr>
              <a:t>小三度加上三度</a:t>
            </a:r>
            <a:endParaRPr lang="en-US" sz="3400" dirty="0">
              <a:latin typeface="KaiTi" panose="02010609060101010101" pitchFamily="49" charset="-122"/>
              <a:ea typeface="KaiTi" panose="02010609060101010101" pitchFamily="49" charset="-122"/>
            </a:endParaRPr>
          </a:p>
          <a:p>
            <a:pPr marL="971550" lvl="1" indent="-514350">
              <a:buFont typeface="+mj-lt"/>
              <a:buAutoNum type="arabicPeriod"/>
            </a:pPr>
            <a:r>
              <a:rPr lang="zh-TW" altLang="en-US" sz="3400" dirty="0">
                <a:latin typeface="KaiTi" panose="02010609060101010101" pitchFamily="49" charset="-122"/>
                <a:ea typeface="KaiTi" panose="02010609060101010101" pitchFamily="49" charset="-122"/>
              </a:rPr>
              <a:t>他們的調性</a:t>
            </a:r>
            <a:r>
              <a:rPr lang="en-US" sz="3400" dirty="0">
                <a:latin typeface="KaiTi" panose="02010609060101010101" pitchFamily="49" charset="-122"/>
                <a:ea typeface="KaiTi" panose="02010609060101010101" pitchFamily="49" charset="-122"/>
              </a:rPr>
              <a:t>(Major/Minor)</a:t>
            </a:r>
            <a:r>
              <a:rPr lang="zh-TW" altLang="en-US" sz="3400" dirty="0">
                <a:latin typeface="KaiTi" panose="02010609060101010101" pitchFamily="49" charset="-122"/>
                <a:ea typeface="KaiTi" panose="02010609060101010101" pitchFamily="49" charset="-122"/>
              </a:rPr>
              <a:t>就是取決於第</a:t>
            </a:r>
            <a:r>
              <a:rPr lang="en-US" sz="3400" dirty="0">
                <a:latin typeface="KaiTi" panose="02010609060101010101" pitchFamily="49" charset="-122"/>
                <a:ea typeface="KaiTi" panose="02010609060101010101" pitchFamily="49" charset="-122"/>
              </a:rPr>
              <a:t>3</a:t>
            </a:r>
            <a:r>
              <a:rPr lang="zh-TW" altLang="en-US" sz="3400" dirty="0">
                <a:latin typeface="KaiTi" panose="02010609060101010101" pitchFamily="49" charset="-122"/>
                <a:ea typeface="KaiTi" panose="02010609060101010101" pitchFamily="49" charset="-122"/>
              </a:rPr>
              <a:t>音，所以為什麼我們即興和聲通常用三度和聲</a:t>
            </a:r>
            <a:endParaRPr lang="en-US" sz="3400" dirty="0">
              <a:latin typeface="KaiTi" panose="02010609060101010101" pitchFamily="49" charset="-122"/>
              <a:ea typeface="KaiTi" panose="02010609060101010101" pitchFamily="49" charset="-122"/>
            </a:endParaRPr>
          </a:p>
          <a:p>
            <a:pPr marL="971550" lvl="1" indent="-514350">
              <a:buFont typeface="+mj-lt"/>
              <a:buAutoNum type="arabicPeriod"/>
            </a:pPr>
            <a:r>
              <a:rPr lang="zh-TW" altLang="en-US" sz="3400" dirty="0">
                <a:latin typeface="KaiTi" panose="02010609060101010101" pitchFamily="49" charset="-122"/>
                <a:ea typeface="KaiTi" panose="02010609060101010101" pitchFamily="49" charset="-122"/>
              </a:rPr>
              <a:t>以</a:t>
            </a:r>
            <a:r>
              <a:rPr lang="en-US" sz="3400" dirty="0">
                <a:latin typeface="KaiTi" panose="02010609060101010101" pitchFamily="49" charset="-122"/>
                <a:ea typeface="KaiTi" panose="02010609060101010101" pitchFamily="49" charset="-122"/>
              </a:rPr>
              <a:t> C </a:t>
            </a:r>
            <a:r>
              <a:rPr lang="zh-TW" altLang="en-US" sz="3400" dirty="0">
                <a:latin typeface="KaiTi" panose="02010609060101010101" pitchFamily="49" charset="-122"/>
                <a:ea typeface="KaiTi" panose="02010609060101010101" pitchFamily="49" charset="-122"/>
              </a:rPr>
              <a:t>調來說</a:t>
            </a:r>
            <a:r>
              <a:rPr lang="en-US" sz="3400" dirty="0">
                <a:latin typeface="KaiTi" panose="02010609060101010101" pitchFamily="49" charset="-122"/>
                <a:ea typeface="KaiTi" panose="02010609060101010101" pitchFamily="49" charset="-122"/>
              </a:rPr>
              <a:t>,</a:t>
            </a:r>
            <a:r>
              <a:rPr lang="zh-TW" altLang="en-US" sz="3400" dirty="0">
                <a:latin typeface="KaiTi" panose="02010609060101010101" pitchFamily="49" charset="-122"/>
                <a:ea typeface="KaiTi" panose="02010609060101010101" pitchFamily="49" charset="-122"/>
              </a:rPr>
              <a:t>主要和弦</a:t>
            </a:r>
            <a:r>
              <a:rPr lang="en-US" sz="3400" dirty="0">
                <a:latin typeface="KaiTi" panose="02010609060101010101" pitchFamily="49" charset="-122"/>
                <a:ea typeface="KaiTi" panose="02010609060101010101" pitchFamily="49" charset="-122"/>
              </a:rPr>
              <a:t> C(135), </a:t>
            </a:r>
            <a:r>
              <a:rPr lang="en-US" sz="3400" dirty="0" err="1">
                <a:latin typeface="KaiTi" panose="02010609060101010101" pitchFamily="49" charset="-122"/>
                <a:ea typeface="KaiTi" panose="02010609060101010101" pitchFamily="49" charset="-122"/>
              </a:rPr>
              <a:t>Dm</a:t>
            </a:r>
            <a:r>
              <a:rPr lang="en-US" sz="3400" dirty="0">
                <a:latin typeface="KaiTi" panose="02010609060101010101" pitchFamily="49" charset="-122"/>
                <a:ea typeface="KaiTi" panose="02010609060101010101" pitchFamily="49" charset="-122"/>
              </a:rPr>
              <a:t>(246),</a:t>
            </a:r>
            <a:r>
              <a:rPr lang="en-US" sz="3400" dirty="0" err="1">
                <a:latin typeface="KaiTi" panose="02010609060101010101" pitchFamily="49" charset="-122"/>
                <a:ea typeface="KaiTi" panose="02010609060101010101" pitchFamily="49" charset="-122"/>
              </a:rPr>
              <a:t>Em</a:t>
            </a:r>
            <a:r>
              <a:rPr lang="en-US" sz="3400" dirty="0">
                <a:latin typeface="KaiTi" panose="02010609060101010101" pitchFamily="49" charset="-122"/>
                <a:ea typeface="KaiTi" panose="02010609060101010101" pitchFamily="49" charset="-122"/>
              </a:rPr>
              <a:t>(357),F(461),G(572),Am(613),</a:t>
            </a:r>
            <a:r>
              <a:rPr lang="en-US" sz="3400" dirty="0" err="1">
                <a:latin typeface="KaiTi" panose="02010609060101010101" pitchFamily="49" charset="-122"/>
                <a:ea typeface="KaiTi" panose="02010609060101010101" pitchFamily="49" charset="-122"/>
              </a:rPr>
              <a:t>Bdim</a:t>
            </a:r>
            <a:r>
              <a:rPr lang="en-US" sz="3400" dirty="0">
                <a:latin typeface="KaiTi" panose="02010609060101010101" pitchFamily="49" charset="-122"/>
                <a:ea typeface="KaiTi" panose="02010609060101010101" pitchFamily="49" charset="-122"/>
              </a:rPr>
              <a:t>(724)(</a:t>
            </a:r>
            <a:r>
              <a:rPr lang="zh-TW" altLang="en-US" sz="3400" dirty="0">
                <a:latin typeface="KaiTi" panose="02010609060101010101" pitchFamily="49" charset="-122"/>
                <a:ea typeface="KaiTi" panose="02010609060101010101" pitchFamily="49" charset="-122"/>
              </a:rPr>
              <a:t>很少用，可以用</a:t>
            </a:r>
            <a:r>
              <a:rPr lang="en-US" sz="3400" dirty="0">
                <a:latin typeface="KaiTi" panose="02010609060101010101" pitchFamily="49" charset="-122"/>
                <a:ea typeface="KaiTi" panose="02010609060101010101" pitchFamily="49" charset="-122"/>
              </a:rPr>
              <a:t>V7, G7 </a:t>
            </a:r>
            <a:r>
              <a:rPr lang="zh-TW" altLang="en-US" sz="3400" dirty="0">
                <a:latin typeface="KaiTi" panose="02010609060101010101" pitchFamily="49" charset="-122"/>
                <a:ea typeface="KaiTi" panose="02010609060101010101" pitchFamily="49" charset="-122"/>
              </a:rPr>
              <a:t>來代替）</a:t>
            </a:r>
            <a:endParaRPr lang="en-US" sz="3400" dirty="0">
              <a:latin typeface="KaiTi" panose="02010609060101010101" pitchFamily="49" charset="-122"/>
              <a:ea typeface="KaiTi" panose="02010609060101010101" pitchFamily="49" charset="-122"/>
            </a:endParaRPr>
          </a:p>
          <a:p>
            <a:pPr lvl="0"/>
            <a:endParaRPr lang="en-US" sz="3600"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1589087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6CF62-70A6-B141-B1E1-070E9D3B0FAC}"/>
              </a:ext>
            </a:extLst>
          </p:cNvPr>
          <p:cNvSpPr>
            <a:spLocks noGrp="1"/>
          </p:cNvSpPr>
          <p:nvPr>
            <p:ph type="title"/>
          </p:nvPr>
        </p:nvSpPr>
        <p:spPr>
          <a:xfrm>
            <a:off x="2098938" y="199697"/>
            <a:ext cx="8911687" cy="1376855"/>
          </a:xfrm>
        </p:spPr>
        <p:txBody>
          <a:bodyPr>
            <a:normAutofit/>
          </a:bodyPr>
          <a:lstStyle/>
          <a:p>
            <a:r>
              <a:rPr lang="zh-Hant" altLang="en-US" sz="6000" dirty="0">
                <a:latin typeface="KaiTi" panose="02010609060101010101" pitchFamily="49" charset="-122"/>
                <a:ea typeface="KaiTi" panose="02010609060101010101" pitchFamily="49" charset="-122"/>
              </a:rPr>
              <a:t>和聲</a:t>
            </a:r>
            <a:r>
              <a:rPr lang="zh-TW" altLang="en-US" sz="6000" dirty="0">
                <a:latin typeface="KaiTi" panose="02010609060101010101" pitchFamily="49" charset="-122"/>
                <a:ea typeface="KaiTi" panose="02010609060101010101" pitchFamily="49" charset="-122"/>
              </a:rPr>
              <a:t>：</a:t>
            </a:r>
            <a:endParaRPr lang="en-US" dirty="0"/>
          </a:p>
        </p:txBody>
      </p:sp>
      <p:sp>
        <p:nvSpPr>
          <p:cNvPr id="4" name="Content Placeholder 2">
            <a:extLst>
              <a:ext uri="{FF2B5EF4-FFF2-40B4-BE49-F238E27FC236}">
                <a16:creationId xmlns:a16="http://schemas.microsoft.com/office/drawing/2014/main" id="{BDF74F08-FB7F-4343-9CC4-A130BC8344C6}"/>
              </a:ext>
            </a:extLst>
          </p:cNvPr>
          <p:cNvSpPr txBox="1">
            <a:spLocks/>
          </p:cNvSpPr>
          <p:nvPr/>
        </p:nvSpPr>
        <p:spPr>
          <a:xfrm>
            <a:off x="495301" y="1297152"/>
            <a:ext cx="11696700" cy="544654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zh-Hant" altLang="en-US" sz="3400" dirty="0">
                <a:latin typeface="KaiTi" panose="02010609060101010101" pitchFamily="49" charset="-122"/>
                <a:ea typeface="KaiTi" panose="02010609060101010101" pitchFamily="49" charset="-122"/>
              </a:rPr>
              <a:t>編排和聲：</a:t>
            </a:r>
            <a:endParaRPr lang="en-US" altLang="zh-Hant" sz="3400" dirty="0">
              <a:latin typeface="KaiTi" panose="02010609060101010101" pitchFamily="49" charset="-122"/>
              <a:ea typeface="KaiTi" panose="02010609060101010101" pitchFamily="49" charset="-122"/>
            </a:endParaRPr>
          </a:p>
          <a:p>
            <a:pPr lvl="1"/>
            <a:r>
              <a:rPr lang="zh-TW" altLang="en-US" sz="3200" dirty="0">
                <a:latin typeface="KaiTi" panose="02010609060101010101" pitchFamily="49" charset="-122"/>
                <a:ea typeface="KaiTi" panose="02010609060101010101" pitchFamily="49" charset="-122"/>
              </a:rPr>
              <a:t>以</a:t>
            </a:r>
            <a:r>
              <a:rPr lang="en-US" sz="3200" dirty="0">
                <a:latin typeface="KaiTi" panose="02010609060101010101" pitchFamily="49" charset="-122"/>
                <a:ea typeface="KaiTi" panose="02010609060101010101" pitchFamily="49" charset="-122"/>
              </a:rPr>
              <a:t> C </a:t>
            </a:r>
            <a:r>
              <a:rPr lang="zh-TW" altLang="en-US" sz="3200" dirty="0">
                <a:latin typeface="KaiTi" panose="02010609060101010101" pitchFamily="49" charset="-122"/>
                <a:ea typeface="KaiTi" panose="02010609060101010101" pitchFamily="49" charset="-122"/>
              </a:rPr>
              <a:t>調來說</a:t>
            </a:r>
            <a:r>
              <a:rPr lang="en-US" sz="3200" dirty="0">
                <a:latin typeface="KaiTi" panose="02010609060101010101" pitchFamily="49" charset="-122"/>
                <a:ea typeface="KaiTi" panose="02010609060101010101" pitchFamily="49" charset="-122"/>
              </a:rPr>
              <a:t>,</a:t>
            </a:r>
            <a:r>
              <a:rPr lang="zh-TW" altLang="en-US" sz="3200" dirty="0">
                <a:latin typeface="KaiTi" panose="02010609060101010101" pitchFamily="49" charset="-122"/>
                <a:ea typeface="KaiTi" panose="02010609060101010101" pitchFamily="49" charset="-122"/>
              </a:rPr>
              <a:t>主要和弦</a:t>
            </a:r>
            <a:r>
              <a:rPr lang="en-US" sz="3200" dirty="0">
                <a:latin typeface="KaiTi" panose="02010609060101010101" pitchFamily="49" charset="-122"/>
                <a:ea typeface="KaiTi" panose="02010609060101010101" pitchFamily="49" charset="-122"/>
              </a:rPr>
              <a:t> C(135), </a:t>
            </a:r>
            <a:r>
              <a:rPr lang="en-US" sz="3200" dirty="0" err="1">
                <a:latin typeface="KaiTi" panose="02010609060101010101" pitchFamily="49" charset="-122"/>
                <a:ea typeface="KaiTi" panose="02010609060101010101" pitchFamily="49" charset="-122"/>
              </a:rPr>
              <a:t>Dm</a:t>
            </a:r>
            <a:r>
              <a:rPr lang="en-US" sz="3200" dirty="0">
                <a:latin typeface="KaiTi" panose="02010609060101010101" pitchFamily="49" charset="-122"/>
                <a:ea typeface="KaiTi" panose="02010609060101010101" pitchFamily="49" charset="-122"/>
              </a:rPr>
              <a:t>(246),</a:t>
            </a:r>
            <a:r>
              <a:rPr lang="en-US" sz="3200" dirty="0" err="1">
                <a:latin typeface="KaiTi" panose="02010609060101010101" pitchFamily="49" charset="-122"/>
                <a:ea typeface="KaiTi" panose="02010609060101010101" pitchFamily="49" charset="-122"/>
              </a:rPr>
              <a:t>Em</a:t>
            </a:r>
            <a:r>
              <a:rPr lang="en-US" sz="3200" dirty="0">
                <a:latin typeface="KaiTi" panose="02010609060101010101" pitchFamily="49" charset="-122"/>
                <a:ea typeface="KaiTi" panose="02010609060101010101" pitchFamily="49" charset="-122"/>
              </a:rPr>
              <a:t>(357),F(461),G(572),Am(613),</a:t>
            </a:r>
            <a:r>
              <a:rPr lang="en-US" sz="3200" dirty="0" err="1">
                <a:latin typeface="KaiTi" panose="02010609060101010101" pitchFamily="49" charset="-122"/>
                <a:ea typeface="KaiTi" panose="02010609060101010101" pitchFamily="49" charset="-122"/>
              </a:rPr>
              <a:t>Bdim</a:t>
            </a:r>
            <a:r>
              <a:rPr lang="en-US" sz="3200" dirty="0">
                <a:latin typeface="KaiTi" panose="02010609060101010101" pitchFamily="49" charset="-122"/>
                <a:ea typeface="KaiTi" panose="02010609060101010101" pitchFamily="49" charset="-122"/>
              </a:rPr>
              <a:t>(724)(</a:t>
            </a:r>
            <a:r>
              <a:rPr lang="zh-TW" altLang="en-US" sz="3200" dirty="0">
                <a:latin typeface="KaiTi" panose="02010609060101010101" pitchFamily="49" charset="-122"/>
                <a:ea typeface="KaiTi" panose="02010609060101010101" pitchFamily="49" charset="-122"/>
              </a:rPr>
              <a:t>很少用，可以用</a:t>
            </a:r>
            <a:r>
              <a:rPr lang="en-US" sz="3200" dirty="0">
                <a:latin typeface="KaiTi" panose="02010609060101010101" pitchFamily="49" charset="-122"/>
                <a:ea typeface="KaiTi" panose="02010609060101010101" pitchFamily="49" charset="-122"/>
              </a:rPr>
              <a:t>V7, G7 </a:t>
            </a:r>
            <a:r>
              <a:rPr lang="zh-TW" altLang="en-US" sz="3200" dirty="0">
                <a:latin typeface="KaiTi" panose="02010609060101010101" pitchFamily="49" charset="-122"/>
                <a:ea typeface="KaiTi" panose="02010609060101010101" pitchFamily="49" charset="-122"/>
              </a:rPr>
              <a:t>來代替）</a:t>
            </a:r>
            <a:endParaRPr lang="en-US" altLang="zh-TW" sz="3200" dirty="0">
              <a:latin typeface="KaiTi" panose="02010609060101010101" pitchFamily="49" charset="-122"/>
              <a:ea typeface="KaiTi" panose="02010609060101010101" pitchFamily="49" charset="-122"/>
            </a:endParaRPr>
          </a:p>
          <a:p>
            <a:pPr marL="971550" lvl="1" indent="-514350">
              <a:buFont typeface="+mj-lt"/>
              <a:buAutoNum type="arabicPeriod"/>
            </a:pPr>
            <a:r>
              <a:rPr lang="zh-TW" altLang="en-US" sz="3400" dirty="0">
                <a:latin typeface="KaiTi" panose="02010609060101010101" pitchFamily="49" charset="-122"/>
                <a:ea typeface="KaiTi" panose="02010609060101010101" pitchFamily="49" charset="-122"/>
              </a:rPr>
              <a:t>基本上是三度，但</a:t>
            </a:r>
            <a:r>
              <a:rPr lang="zh-Hant" altLang="en-US" sz="3400" dirty="0">
                <a:latin typeface="KaiTi" panose="02010609060101010101" pitchFamily="49" charset="-122"/>
                <a:ea typeface="KaiTi" panose="02010609060101010101" pitchFamily="49" charset="-122"/>
              </a:rPr>
              <a:t>若是主旋律是三</a:t>
            </a:r>
            <a:r>
              <a:rPr lang="zh-TW" altLang="en-US" sz="3400" dirty="0">
                <a:latin typeface="KaiTi" panose="02010609060101010101" pitchFamily="49" charset="-122"/>
                <a:ea typeface="KaiTi" panose="02010609060101010101" pitchFamily="49" charset="-122"/>
              </a:rPr>
              <a:t>和弦的最後一個音，</a:t>
            </a:r>
            <a:r>
              <a:rPr lang="zh-Hant" altLang="en-US" sz="3400" dirty="0">
                <a:latin typeface="KaiTi" panose="02010609060101010101" pitchFamily="49" charset="-122"/>
                <a:ea typeface="KaiTi" panose="02010609060101010101" pitchFamily="49" charset="-122"/>
              </a:rPr>
              <a:t>和聲</a:t>
            </a:r>
            <a:r>
              <a:rPr lang="zh-TW" altLang="en-US" sz="3400" dirty="0">
                <a:latin typeface="KaiTi" panose="02010609060101010101" pitchFamily="49" charset="-122"/>
                <a:ea typeface="KaiTi" panose="02010609060101010101" pitchFamily="49" charset="-122"/>
              </a:rPr>
              <a:t>是用四度</a:t>
            </a:r>
            <a:endParaRPr lang="en-US" altLang="zh-TW" sz="3400" dirty="0">
              <a:latin typeface="KaiTi" panose="02010609060101010101" pitchFamily="49" charset="-122"/>
              <a:ea typeface="KaiTi" panose="02010609060101010101" pitchFamily="49" charset="-122"/>
            </a:endParaRPr>
          </a:p>
          <a:p>
            <a:pPr marL="971550" lvl="1" indent="-514350">
              <a:buFont typeface="+mj-lt"/>
              <a:buAutoNum type="arabicPeriod"/>
            </a:pPr>
            <a:r>
              <a:rPr lang="en-US" sz="3400" dirty="0">
                <a:latin typeface="KaiTi" panose="02010609060101010101" pitchFamily="49" charset="-122"/>
                <a:ea typeface="KaiTi" panose="02010609060101010101" pitchFamily="49" charset="-122"/>
              </a:rPr>
              <a:t>Match </a:t>
            </a:r>
            <a:r>
              <a:rPr lang="zh-TW" altLang="en-US" sz="3400" dirty="0">
                <a:latin typeface="KaiTi" panose="02010609060101010101" pitchFamily="49" charset="-122"/>
                <a:ea typeface="KaiTi" panose="02010609060101010101" pitchFamily="49" charset="-122"/>
              </a:rPr>
              <a:t>和弦</a:t>
            </a:r>
            <a:r>
              <a:rPr lang="en-US" sz="3400" dirty="0">
                <a:latin typeface="KaiTi" panose="02010609060101010101" pitchFamily="49" charset="-122"/>
                <a:ea typeface="KaiTi" panose="02010609060101010101" pitchFamily="49" charset="-122"/>
              </a:rPr>
              <a:t> - </a:t>
            </a:r>
            <a:r>
              <a:rPr lang="zh-TW" altLang="en-US" sz="3400" dirty="0">
                <a:latin typeface="KaiTi" panose="02010609060101010101" pitchFamily="49" charset="-122"/>
                <a:ea typeface="KaiTi" panose="02010609060101010101" pitchFamily="49" charset="-122"/>
              </a:rPr>
              <a:t>比如說</a:t>
            </a:r>
            <a:r>
              <a:rPr lang="en-US" sz="3400" dirty="0">
                <a:latin typeface="KaiTi" panose="02010609060101010101" pitchFamily="49" charset="-122"/>
                <a:ea typeface="KaiTi" panose="02010609060101010101" pitchFamily="49" charset="-122"/>
              </a:rPr>
              <a:t> 3, </a:t>
            </a:r>
            <a:r>
              <a:rPr lang="zh-TW" altLang="en-US" sz="3400" dirty="0">
                <a:latin typeface="KaiTi" panose="02010609060101010101" pitchFamily="49" charset="-122"/>
                <a:ea typeface="KaiTi" panose="02010609060101010101" pitchFamily="49" charset="-122"/>
              </a:rPr>
              <a:t>要配</a:t>
            </a:r>
            <a:r>
              <a:rPr lang="zh-Hant" altLang="en-US" sz="3400" dirty="0">
                <a:latin typeface="KaiTi" panose="02010609060101010101" pitchFamily="49" charset="-122"/>
                <a:ea typeface="KaiTi" panose="02010609060101010101" pitchFamily="49" charset="-122"/>
              </a:rPr>
              <a:t>主旋律的</a:t>
            </a:r>
            <a:r>
              <a:rPr lang="en-US" sz="3400" dirty="0">
                <a:latin typeface="KaiTi" panose="02010609060101010101" pitchFamily="49" charset="-122"/>
                <a:ea typeface="KaiTi" panose="02010609060101010101" pitchFamily="49" charset="-122"/>
              </a:rPr>
              <a:t> 5, 6 </a:t>
            </a:r>
            <a:r>
              <a:rPr lang="zh-TW" altLang="en-US" sz="3400" dirty="0">
                <a:latin typeface="KaiTi" panose="02010609060101010101" pitchFamily="49" charset="-122"/>
                <a:ea typeface="KaiTi" panose="02010609060101010101" pitchFamily="49" charset="-122"/>
              </a:rPr>
              <a:t>或</a:t>
            </a:r>
            <a:r>
              <a:rPr lang="en-US" sz="3400" dirty="0">
                <a:latin typeface="KaiTi" panose="02010609060101010101" pitchFamily="49" charset="-122"/>
                <a:ea typeface="KaiTi" panose="02010609060101010101" pitchFamily="49" charset="-122"/>
              </a:rPr>
              <a:t> 7 </a:t>
            </a:r>
            <a:r>
              <a:rPr lang="zh-TW" altLang="en-US" sz="3400" dirty="0">
                <a:latin typeface="KaiTi" panose="02010609060101010101" pitchFamily="49" charset="-122"/>
                <a:ea typeface="KaiTi" panose="02010609060101010101" pitchFamily="49" charset="-122"/>
              </a:rPr>
              <a:t>以</a:t>
            </a:r>
            <a:r>
              <a:rPr lang="en-US" sz="3400" dirty="0">
                <a:latin typeface="KaiTi" panose="02010609060101010101" pitchFamily="49" charset="-122"/>
                <a:ea typeface="KaiTi" panose="02010609060101010101" pitchFamily="49" charset="-122"/>
              </a:rPr>
              <a:t> C </a:t>
            </a:r>
            <a:r>
              <a:rPr lang="zh-TW" altLang="en-US" sz="3400" dirty="0">
                <a:latin typeface="KaiTi" panose="02010609060101010101" pitchFamily="49" charset="-122"/>
                <a:ea typeface="KaiTi" panose="02010609060101010101" pitchFamily="49" charset="-122"/>
              </a:rPr>
              <a:t>調來說，看看和弦是</a:t>
            </a:r>
            <a:r>
              <a:rPr lang="en-US" sz="3400" dirty="0">
                <a:latin typeface="KaiTi" panose="02010609060101010101" pitchFamily="49" charset="-122"/>
                <a:ea typeface="KaiTi" panose="02010609060101010101" pitchFamily="49" charset="-122"/>
              </a:rPr>
              <a:t> C, Am </a:t>
            </a:r>
            <a:r>
              <a:rPr lang="zh-TW" altLang="en-US" sz="3400" dirty="0">
                <a:latin typeface="KaiTi" panose="02010609060101010101" pitchFamily="49" charset="-122"/>
                <a:ea typeface="KaiTi" panose="02010609060101010101" pitchFamily="49" charset="-122"/>
              </a:rPr>
              <a:t>或</a:t>
            </a:r>
            <a:r>
              <a:rPr lang="en-US" sz="3400" dirty="0">
                <a:latin typeface="KaiTi" panose="02010609060101010101" pitchFamily="49" charset="-122"/>
                <a:ea typeface="KaiTi" panose="02010609060101010101" pitchFamily="49" charset="-122"/>
              </a:rPr>
              <a:t> </a:t>
            </a:r>
            <a:r>
              <a:rPr lang="en-US" sz="3400" dirty="0" err="1">
                <a:latin typeface="KaiTi" panose="02010609060101010101" pitchFamily="49" charset="-122"/>
                <a:ea typeface="KaiTi" panose="02010609060101010101" pitchFamily="49" charset="-122"/>
              </a:rPr>
              <a:t>Em</a:t>
            </a:r>
            <a:r>
              <a:rPr lang="en-US" sz="3400" dirty="0">
                <a:latin typeface="KaiTi" panose="02010609060101010101" pitchFamily="49" charset="-122"/>
                <a:ea typeface="KaiTi" panose="02010609060101010101" pitchFamily="49" charset="-122"/>
              </a:rPr>
              <a:t>; </a:t>
            </a:r>
            <a:r>
              <a:rPr lang="zh-TW" altLang="en-US" sz="3400" dirty="0">
                <a:latin typeface="KaiTi" panose="02010609060101010101" pitchFamily="49" charset="-122"/>
                <a:ea typeface="KaiTi" panose="02010609060101010101" pitchFamily="49" charset="-122"/>
              </a:rPr>
              <a:t>比如說</a:t>
            </a:r>
            <a:r>
              <a:rPr lang="en-US" sz="3400" dirty="0">
                <a:latin typeface="KaiTi" panose="02010609060101010101" pitchFamily="49" charset="-122"/>
                <a:ea typeface="KaiTi" panose="02010609060101010101" pitchFamily="49" charset="-122"/>
              </a:rPr>
              <a:t> 2, </a:t>
            </a:r>
            <a:r>
              <a:rPr lang="zh-TW" altLang="en-US" sz="3400" dirty="0">
                <a:latin typeface="KaiTi" panose="02010609060101010101" pitchFamily="49" charset="-122"/>
                <a:ea typeface="KaiTi" panose="02010609060101010101" pitchFamily="49" charset="-122"/>
              </a:rPr>
              <a:t>要配</a:t>
            </a:r>
            <a:r>
              <a:rPr lang="zh-Hant" altLang="en-US" sz="3400" dirty="0">
                <a:latin typeface="KaiTi" panose="02010609060101010101" pitchFamily="49" charset="-122"/>
                <a:ea typeface="KaiTi" panose="02010609060101010101" pitchFamily="49" charset="-122"/>
              </a:rPr>
              <a:t>主旋律的</a:t>
            </a:r>
            <a:r>
              <a:rPr lang="en-US" sz="3400" dirty="0">
                <a:latin typeface="KaiTi" panose="02010609060101010101" pitchFamily="49" charset="-122"/>
                <a:ea typeface="KaiTi" panose="02010609060101010101" pitchFamily="49" charset="-122"/>
              </a:rPr>
              <a:t> 4 </a:t>
            </a:r>
            <a:r>
              <a:rPr lang="zh-TW" altLang="en-US" sz="3400" dirty="0">
                <a:latin typeface="KaiTi" panose="02010609060101010101" pitchFamily="49" charset="-122"/>
                <a:ea typeface="KaiTi" panose="02010609060101010101" pitchFamily="49" charset="-122"/>
              </a:rPr>
              <a:t>或</a:t>
            </a:r>
            <a:r>
              <a:rPr lang="en-US" sz="3400" dirty="0">
                <a:latin typeface="KaiTi" panose="02010609060101010101" pitchFamily="49" charset="-122"/>
                <a:ea typeface="KaiTi" panose="02010609060101010101" pitchFamily="49" charset="-122"/>
              </a:rPr>
              <a:t> 5 </a:t>
            </a:r>
            <a:r>
              <a:rPr lang="zh-TW" altLang="en-US" sz="3400" dirty="0">
                <a:latin typeface="KaiTi" panose="02010609060101010101" pitchFamily="49" charset="-122"/>
                <a:ea typeface="KaiTi" panose="02010609060101010101" pitchFamily="49" charset="-122"/>
              </a:rPr>
              <a:t>以</a:t>
            </a:r>
            <a:r>
              <a:rPr lang="en-US" sz="3400" dirty="0">
                <a:latin typeface="KaiTi" panose="02010609060101010101" pitchFamily="49" charset="-122"/>
                <a:ea typeface="KaiTi" panose="02010609060101010101" pitchFamily="49" charset="-122"/>
              </a:rPr>
              <a:t> C </a:t>
            </a:r>
            <a:r>
              <a:rPr lang="zh-TW" altLang="en-US" sz="3400" dirty="0">
                <a:latin typeface="KaiTi" panose="02010609060101010101" pitchFamily="49" charset="-122"/>
                <a:ea typeface="KaiTi" panose="02010609060101010101" pitchFamily="49" charset="-122"/>
              </a:rPr>
              <a:t>調來說，看看和弦是</a:t>
            </a:r>
            <a:r>
              <a:rPr lang="en-US" sz="3400" dirty="0">
                <a:latin typeface="KaiTi" panose="02010609060101010101" pitchFamily="49" charset="-122"/>
                <a:ea typeface="KaiTi" panose="02010609060101010101" pitchFamily="49" charset="-122"/>
              </a:rPr>
              <a:t> </a:t>
            </a:r>
            <a:r>
              <a:rPr lang="en-US" sz="3400" dirty="0" err="1">
                <a:latin typeface="KaiTi" panose="02010609060101010101" pitchFamily="49" charset="-122"/>
                <a:ea typeface="KaiTi" panose="02010609060101010101" pitchFamily="49" charset="-122"/>
              </a:rPr>
              <a:t>Dm</a:t>
            </a:r>
            <a:r>
              <a:rPr lang="en-US" sz="3400" dirty="0">
                <a:latin typeface="KaiTi" panose="02010609060101010101" pitchFamily="49" charset="-122"/>
                <a:ea typeface="KaiTi" panose="02010609060101010101" pitchFamily="49" charset="-122"/>
              </a:rPr>
              <a:t> </a:t>
            </a:r>
            <a:r>
              <a:rPr lang="zh-TW" altLang="en-US" sz="3400" dirty="0">
                <a:latin typeface="KaiTi" panose="02010609060101010101" pitchFamily="49" charset="-122"/>
                <a:ea typeface="KaiTi" panose="02010609060101010101" pitchFamily="49" charset="-122"/>
              </a:rPr>
              <a:t>或</a:t>
            </a:r>
            <a:r>
              <a:rPr lang="en-US" sz="3400" dirty="0">
                <a:latin typeface="KaiTi" panose="02010609060101010101" pitchFamily="49" charset="-122"/>
                <a:ea typeface="KaiTi" panose="02010609060101010101" pitchFamily="49" charset="-122"/>
              </a:rPr>
              <a:t> G</a:t>
            </a:r>
          </a:p>
          <a:p>
            <a:pPr lvl="0"/>
            <a:endParaRPr lang="en-US" sz="3600"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3347178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6CF62-70A6-B141-B1E1-070E9D3B0FAC}"/>
              </a:ext>
            </a:extLst>
          </p:cNvPr>
          <p:cNvSpPr>
            <a:spLocks noGrp="1"/>
          </p:cNvSpPr>
          <p:nvPr>
            <p:ph type="title"/>
          </p:nvPr>
        </p:nvSpPr>
        <p:spPr>
          <a:xfrm>
            <a:off x="2098938" y="199697"/>
            <a:ext cx="8911687" cy="1376855"/>
          </a:xfrm>
        </p:spPr>
        <p:txBody>
          <a:bodyPr>
            <a:normAutofit/>
          </a:bodyPr>
          <a:lstStyle/>
          <a:p>
            <a:r>
              <a:rPr lang="zh-Hant" altLang="en-US" sz="6000" dirty="0">
                <a:latin typeface="KaiTi" panose="02010609060101010101" pitchFamily="49" charset="-122"/>
                <a:ea typeface="KaiTi" panose="02010609060101010101" pitchFamily="49" charset="-122"/>
              </a:rPr>
              <a:t>和聲</a:t>
            </a:r>
            <a:r>
              <a:rPr lang="zh-TW" altLang="en-US" sz="6000" dirty="0">
                <a:latin typeface="KaiTi" panose="02010609060101010101" pitchFamily="49" charset="-122"/>
                <a:ea typeface="KaiTi" panose="02010609060101010101" pitchFamily="49" charset="-122"/>
              </a:rPr>
              <a:t>：</a:t>
            </a:r>
            <a:endParaRPr lang="en-US" dirty="0"/>
          </a:p>
        </p:txBody>
      </p:sp>
      <p:sp>
        <p:nvSpPr>
          <p:cNvPr id="4" name="Content Placeholder 2">
            <a:extLst>
              <a:ext uri="{FF2B5EF4-FFF2-40B4-BE49-F238E27FC236}">
                <a16:creationId xmlns:a16="http://schemas.microsoft.com/office/drawing/2014/main" id="{BDF74F08-FB7F-4343-9CC4-A130BC8344C6}"/>
              </a:ext>
            </a:extLst>
          </p:cNvPr>
          <p:cNvSpPr txBox="1">
            <a:spLocks/>
          </p:cNvSpPr>
          <p:nvPr/>
        </p:nvSpPr>
        <p:spPr>
          <a:xfrm>
            <a:off x="495300" y="1182852"/>
            <a:ext cx="11696700" cy="567514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zh-TW" altLang="en-US" sz="3600" dirty="0">
                <a:latin typeface="KaiTi" panose="02010609060101010101" pitchFamily="49" charset="-122"/>
                <a:ea typeface="KaiTi" panose="02010609060101010101" pitchFamily="49" charset="-122"/>
              </a:rPr>
              <a:t>和弦理論簡介</a:t>
            </a:r>
            <a:endParaRPr lang="en-US" sz="3600" dirty="0">
              <a:latin typeface="KaiTi" panose="02010609060101010101" pitchFamily="49" charset="-122"/>
              <a:ea typeface="KaiTi" panose="02010609060101010101" pitchFamily="49" charset="-122"/>
            </a:endParaRPr>
          </a:p>
          <a:p>
            <a:pPr marL="457200" lvl="1" indent="0">
              <a:buNone/>
            </a:pPr>
            <a:r>
              <a:rPr lang="zh-Hant" altLang="en-US" sz="2800" dirty="0"/>
              <a:t>  </a:t>
            </a:r>
            <a:r>
              <a:rPr lang="en-US" sz="2800" dirty="0"/>
              <a:t>C       </a:t>
            </a:r>
            <a:r>
              <a:rPr lang="zh-Hant" altLang="en-US" sz="2800" dirty="0"/>
              <a:t>   </a:t>
            </a:r>
            <a:r>
              <a:rPr lang="en-US" sz="2800" dirty="0"/>
              <a:t>G7      </a:t>
            </a:r>
            <a:r>
              <a:rPr lang="zh-Hant" altLang="en-US" sz="2800" dirty="0"/>
              <a:t>   </a:t>
            </a:r>
            <a:r>
              <a:rPr lang="en-US" sz="2800" dirty="0"/>
              <a:t>Am      </a:t>
            </a:r>
            <a:r>
              <a:rPr lang="zh-Hant" altLang="en-US" sz="2800" dirty="0"/>
              <a:t> </a:t>
            </a:r>
            <a:r>
              <a:rPr lang="en-US" sz="2800" dirty="0"/>
              <a:t>C   G</a:t>
            </a:r>
          </a:p>
          <a:p>
            <a:pPr marL="457200" lvl="1" indent="0">
              <a:buNone/>
            </a:pPr>
            <a:r>
              <a:rPr lang="en-US" sz="2800" dirty="0"/>
              <a:t>|3 3 4 5|5 4 3 2|1 1 2 3|3 2 2 -|</a:t>
            </a:r>
          </a:p>
          <a:p>
            <a:pPr marL="457200" lvl="1" indent="0">
              <a:buNone/>
            </a:pPr>
            <a:r>
              <a:rPr lang="en-US" sz="2800" dirty="0"/>
              <a:t> </a:t>
            </a:r>
            <a:r>
              <a:rPr lang="zh-Hant" altLang="en-US" sz="2800" dirty="0"/>
              <a:t>三度和聲：</a:t>
            </a:r>
            <a:endParaRPr lang="en-US" sz="2800" dirty="0"/>
          </a:p>
          <a:p>
            <a:pPr marL="457200" lvl="1" indent="0">
              <a:buNone/>
            </a:pPr>
            <a:r>
              <a:rPr lang="en-US" sz="2800" dirty="0"/>
              <a:t>|5 5 </a:t>
            </a:r>
            <a:r>
              <a:rPr lang="en-US" sz="2800" dirty="0">
                <a:highlight>
                  <a:srgbClr val="FFFF00"/>
                </a:highlight>
              </a:rPr>
              <a:t>6</a:t>
            </a:r>
            <a:r>
              <a:rPr lang="en-US" sz="2800" dirty="0"/>
              <a:t> 1|</a:t>
            </a:r>
            <a:r>
              <a:rPr lang="en-US" sz="2800" dirty="0">
                <a:highlight>
                  <a:srgbClr val="FFFF00"/>
                </a:highlight>
              </a:rPr>
              <a:t>7</a:t>
            </a:r>
            <a:r>
              <a:rPr lang="en-US" sz="2800" dirty="0"/>
              <a:t> 6 5 4|3 3 </a:t>
            </a:r>
            <a:r>
              <a:rPr lang="en-US" sz="2800" dirty="0">
                <a:highlight>
                  <a:srgbClr val="FFFF00"/>
                </a:highlight>
              </a:rPr>
              <a:t>4</a:t>
            </a:r>
            <a:r>
              <a:rPr lang="en-US" sz="2800" dirty="0"/>
              <a:t> </a:t>
            </a:r>
            <a:r>
              <a:rPr lang="en-US" sz="2800" dirty="0">
                <a:highlight>
                  <a:srgbClr val="FFFF00"/>
                </a:highlight>
              </a:rPr>
              <a:t>6</a:t>
            </a:r>
            <a:r>
              <a:rPr lang="en-US" sz="2800" dirty="0"/>
              <a:t>|</a:t>
            </a:r>
            <a:r>
              <a:rPr lang="en-US" sz="2800" dirty="0">
                <a:highlight>
                  <a:srgbClr val="FFFF00"/>
                </a:highlight>
              </a:rPr>
              <a:t>5 4 5 </a:t>
            </a:r>
            <a:r>
              <a:rPr lang="en-US" sz="2800" dirty="0"/>
              <a:t>-|</a:t>
            </a:r>
          </a:p>
          <a:p>
            <a:pPr marL="457200" lvl="1" indent="0">
              <a:buNone/>
            </a:pPr>
            <a:r>
              <a:rPr lang="zh-Hant" altLang="en-US" sz="2800" dirty="0"/>
              <a:t>最後一小節用</a:t>
            </a:r>
            <a:r>
              <a:rPr lang="en-US" sz="2800" dirty="0"/>
              <a:t>|5</a:t>
            </a:r>
            <a:r>
              <a:rPr lang="zh-Hant" altLang="en-US" sz="2800" dirty="0"/>
              <a:t> </a:t>
            </a:r>
            <a:r>
              <a:rPr lang="en-US" sz="2800" dirty="0"/>
              <a:t>4</a:t>
            </a:r>
            <a:r>
              <a:rPr lang="zh-Hant" altLang="en-US" sz="2800" dirty="0"/>
              <a:t> </a:t>
            </a:r>
            <a:r>
              <a:rPr lang="en-US" sz="2800" dirty="0"/>
              <a:t>5</a:t>
            </a:r>
            <a:r>
              <a:rPr lang="zh-Hant" altLang="en-US" sz="2800" dirty="0"/>
              <a:t> </a:t>
            </a:r>
            <a:r>
              <a:rPr lang="en-US" altLang="zh-Hant" sz="2800" dirty="0"/>
              <a:t>-</a:t>
            </a:r>
            <a:r>
              <a:rPr lang="en-US" sz="2800" dirty="0"/>
              <a:t>| </a:t>
            </a:r>
            <a:r>
              <a:rPr lang="zh-TW" altLang="en-US" sz="2800" dirty="0"/>
              <a:t>或</a:t>
            </a:r>
            <a:r>
              <a:rPr lang="en-US" sz="2800" dirty="0"/>
              <a:t> |5</a:t>
            </a:r>
            <a:r>
              <a:rPr lang="zh-Hant" altLang="en-US" sz="2800" dirty="0"/>
              <a:t> </a:t>
            </a:r>
            <a:r>
              <a:rPr lang="en-US" sz="2800" dirty="0"/>
              <a:t>4</a:t>
            </a:r>
            <a:r>
              <a:rPr lang="zh-Hant" altLang="en-US" sz="2800" dirty="0"/>
              <a:t> </a:t>
            </a:r>
            <a:r>
              <a:rPr lang="en-US" sz="2800" dirty="0"/>
              <a:t>4</a:t>
            </a:r>
            <a:r>
              <a:rPr lang="zh-Hant" altLang="en-US" sz="2800" dirty="0"/>
              <a:t> </a:t>
            </a:r>
            <a:r>
              <a:rPr lang="en-US" altLang="zh-Hant" sz="2800" dirty="0"/>
              <a:t>-</a:t>
            </a:r>
            <a:r>
              <a:rPr lang="en-US" sz="2800" dirty="0"/>
              <a:t>| </a:t>
            </a:r>
            <a:r>
              <a:rPr lang="zh-TW" altLang="en-US" sz="2800" dirty="0"/>
              <a:t>或</a:t>
            </a:r>
            <a:r>
              <a:rPr lang="en-US" sz="2800" dirty="0"/>
              <a:t> |5</a:t>
            </a:r>
            <a:r>
              <a:rPr lang="zh-Hant" altLang="en-US" sz="2800" dirty="0"/>
              <a:t> </a:t>
            </a:r>
            <a:r>
              <a:rPr lang="en-US" sz="2800" dirty="0"/>
              <a:t>5</a:t>
            </a:r>
            <a:r>
              <a:rPr lang="zh-Hant" altLang="en-US" sz="2800" dirty="0"/>
              <a:t> </a:t>
            </a:r>
            <a:r>
              <a:rPr lang="en-US" sz="2800" dirty="0"/>
              <a:t>5</a:t>
            </a:r>
            <a:r>
              <a:rPr lang="zh-Hant" altLang="en-US" sz="2800" dirty="0"/>
              <a:t> </a:t>
            </a:r>
            <a:r>
              <a:rPr lang="en-US" altLang="zh-Hant" sz="2800" dirty="0"/>
              <a:t>-</a:t>
            </a:r>
            <a:r>
              <a:rPr lang="en-US" sz="2800" dirty="0"/>
              <a:t>| </a:t>
            </a:r>
            <a:r>
              <a:rPr lang="zh-TW" altLang="en-US" sz="2800" dirty="0"/>
              <a:t>那個比較好？</a:t>
            </a:r>
            <a:endParaRPr lang="en-US" sz="2800" dirty="0"/>
          </a:p>
          <a:p>
            <a:pPr marL="457200" lvl="1" indent="0">
              <a:buNone/>
            </a:pPr>
            <a:r>
              <a:rPr lang="en-US" sz="2800" dirty="0"/>
              <a:t> </a:t>
            </a:r>
          </a:p>
          <a:p>
            <a:pPr marL="457200" lvl="1" indent="0">
              <a:buNone/>
            </a:pPr>
            <a:r>
              <a:rPr lang="en-US" sz="2800" dirty="0"/>
              <a:t>Demo</a:t>
            </a:r>
            <a:r>
              <a:rPr lang="zh-TW" altLang="en-US" sz="2800" dirty="0"/>
              <a:t>：</a:t>
            </a:r>
            <a:r>
              <a:rPr lang="en-US" sz="2800" dirty="0"/>
              <a:t>Sibelius </a:t>
            </a:r>
            <a:r>
              <a:rPr lang="zh-Hant" altLang="en-US" sz="2800" dirty="0"/>
              <a:t> </a:t>
            </a:r>
            <a:r>
              <a:rPr lang="en-US" sz="2800" dirty="0"/>
              <a:t>– “</a:t>
            </a:r>
            <a:r>
              <a:rPr lang="zh-TW" altLang="en-US" sz="2800" dirty="0"/>
              <a:t>快樂頌</a:t>
            </a:r>
            <a:r>
              <a:rPr lang="en-US" sz="2800" dirty="0"/>
              <a:t>”</a:t>
            </a:r>
          </a:p>
          <a:p>
            <a:pPr marL="457200" lvl="1" indent="0">
              <a:buNone/>
            </a:pPr>
            <a:r>
              <a:rPr lang="en-US" sz="2800" dirty="0"/>
              <a:t>Practice: </a:t>
            </a:r>
            <a:r>
              <a:rPr lang="zh-TW" altLang="en-US" sz="2800" dirty="0"/>
              <a:t>唱“快樂頌</a:t>
            </a:r>
            <a:r>
              <a:rPr lang="en-US" sz="2800" dirty="0"/>
              <a:t>”</a:t>
            </a:r>
            <a:r>
              <a:rPr lang="zh-TW" altLang="en-US" sz="2800" dirty="0"/>
              <a:t>的二聲部</a:t>
            </a:r>
            <a:endParaRPr lang="en-US" altLang="zh-TW" sz="2800" dirty="0"/>
          </a:p>
          <a:p>
            <a:pPr marL="457200" lvl="1" indent="0">
              <a:buNone/>
            </a:pPr>
            <a:r>
              <a:rPr lang="zh-Hant" altLang="en-US" sz="2800" dirty="0">
                <a:highlight>
                  <a:srgbClr val="FFFF00"/>
                </a:highlight>
              </a:rPr>
              <a:t>記得要有下課</a:t>
            </a:r>
            <a:endParaRPr lang="en-US" sz="2800" dirty="0">
              <a:highlight>
                <a:srgbClr val="FFFF00"/>
              </a:highlight>
            </a:endParaRPr>
          </a:p>
          <a:p>
            <a:pPr lvl="0"/>
            <a:endParaRPr lang="en-US" sz="3600"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1212198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6CF62-70A6-B141-B1E1-070E9D3B0FAC}"/>
              </a:ext>
            </a:extLst>
          </p:cNvPr>
          <p:cNvSpPr>
            <a:spLocks noGrp="1"/>
          </p:cNvSpPr>
          <p:nvPr>
            <p:ph type="title"/>
          </p:nvPr>
        </p:nvSpPr>
        <p:spPr>
          <a:xfrm>
            <a:off x="2098938" y="199697"/>
            <a:ext cx="8911687" cy="1376855"/>
          </a:xfrm>
        </p:spPr>
        <p:txBody>
          <a:bodyPr>
            <a:normAutofit/>
          </a:bodyPr>
          <a:lstStyle/>
          <a:p>
            <a:r>
              <a:rPr lang="zh-Hant" altLang="en-US" sz="6000" dirty="0">
                <a:latin typeface="KaiTi" panose="02010609060101010101" pitchFamily="49" charset="-122"/>
                <a:ea typeface="KaiTi" panose="02010609060101010101" pitchFamily="49" charset="-122"/>
              </a:rPr>
              <a:t>和聲</a:t>
            </a:r>
            <a:r>
              <a:rPr lang="zh-TW" altLang="en-US" sz="6000" dirty="0">
                <a:latin typeface="KaiTi" panose="02010609060101010101" pitchFamily="49" charset="-122"/>
                <a:ea typeface="KaiTi" panose="02010609060101010101" pitchFamily="49" charset="-122"/>
              </a:rPr>
              <a:t>：</a:t>
            </a:r>
            <a:endParaRPr lang="en-US" dirty="0"/>
          </a:p>
        </p:txBody>
      </p:sp>
      <p:sp>
        <p:nvSpPr>
          <p:cNvPr id="4" name="Content Placeholder 2">
            <a:extLst>
              <a:ext uri="{FF2B5EF4-FFF2-40B4-BE49-F238E27FC236}">
                <a16:creationId xmlns:a16="http://schemas.microsoft.com/office/drawing/2014/main" id="{BDF74F08-FB7F-4343-9CC4-A130BC8344C6}"/>
              </a:ext>
            </a:extLst>
          </p:cNvPr>
          <p:cNvSpPr txBox="1">
            <a:spLocks/>
          </p:cNvSpPr>
          <p:nvPr/>
        </p:nvSpPr>
        <p:spPr>
          <a:xfrm>
            <a:off x="292100" y="1322552"/>
            <a:ext cx="11772901" cy="544654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zh-TW" altLang="en-US" sz="3200" dirty="0">
                <a:latin typeface="KaiTi" panose="02010609060101010101" pitchFamily="49" charset="-122"/>
                <a:ea typeface="KaiTi" panose="02010609060101010101" pitchFamily="49" charset="-122"/>
              </a:rPr>
              <a:t>三度</a:t>
            </a:r>
            <a:r>
              <a:rPr lang="zh-Hant" altLang="en-US" sz="3200" dirty="0">
                <a:latin typeface="KaiTi" panose="02010609060101010101" pitchFamily="49" charset="-122"/>
                <a:ea typeface="KaiTi" panose="02010609060101010101" pitchFamily="49" charset="-122"/>
              </a:rPr>
              <a:t>：</a:t>
            </a:r>
            <a:endParaRPr lang="en-US" altLang="zh-Hant" sz="3200" dirty="0">
              <a:latin typeface="KaiTi" panose="02010609060101010101" pitchFamily="49" charset="-122"/>
              <a:ea typeface="KaiTi" panose="02010609060101010101" pitchFamily="49" charset="-122"/>
            </a:endParaRPr>
          </a:p>
          <a:p>
            <a:pPr marL="1428750" lvl="2" indent="-514350">
              <a:buFont typeface="+mj-lt"/>
              <a:buAutoNum type="arabicPeriod"/>
            </a:pPr>
            <a:r>
              <a:rPr lang="zh-TW" altLang="en-US" sz="3200" dirty="0">
                <a:latin typeface="KaiTi" panose="02010609060101010101" pitchFamily="49" charset="-122"/>
                <a:ea typeface="KaiTi" panose="02010609060101010101" pitchFamily="49" charset="-122"/>
              </a:rPr>
              <a:t>為什麼不</a:t>
            </a:r>
            <a:r>
              <a:rPr lang="zh-Hant" altLang="en-US" sz="3200" dirty="0">
                <a:latin typeface="KaiTi" panose="02010609060101010101" pitchFamily="49" charset="-122"/>
                <a:ea typeface="KaiTi" panose="02010609060101010101" pitchFamily="49" charset="-122"/>
              </a:rPr>
              <a:t>用</a:t>
            </a:r>
            <a:r>
              <a:rPr lang="zh-TW" altLang="en-US" sz="3200" dirty="0">
                <a:latin typeface="KaiTi" panose="02010609060101010101" pitchFamily="49" charset="-122"/>
                <a:ea typeface="KaiTi" panose="02010609060101010101" pitchFamily="49" charset="-122"/>
              </a:rPr>
              <a:t>一度，五度？（一，三，五度都是和弦組成音）</a:t>
            </a:r>
            <a:endParaRPr lang="en-US" sz="3200" dirty="0">
              <a:latin typeface="KaiTi" panose="02010609060101010101" pitchFamily="49" charset="-122"/>
              <a:ea typeface="KaiTi" panose="02010609060101010101" pitchFamily="49" charset="-122"/>
            </a:endParaRPr>
          </a:p>
          <a:p>
            <a:pPr lvl="3"/>
            <a:r>
              <a:rPr lang="zh-TW" altLang="en-US" sz="3200" dirty="0">
                <a:latin typeface="KaiTi" panose="02010609060101010101" pitchFamily="49" charset="-122"/>
                <a:ea typeface="KaiTi" panose="02010609060101010101" pitchFamily="49" charset="-122"/>
              </a:rPr>
              <a:t>一度（</a:t>
            </a:r>
            <a:r>
              <a:rPr lang="zh-Hant" altLang="en-US" sz="3200" dirty="0">
                <a:latin typeface="KaiTi" panose="02010609060101010101" pitchFamily="49" charset="-122"/>
                <a:ea typeface="KaiTi" panose="02010609060101010101" pitchFamily="49" charset="-122"/>
              </a:rPr>
              <a:t>或高八度）</a:t>
            </a:r>
            <a:r>
              <a:rPr lang="zh-TW" altLang="en-US" sz="3200" dirty="0">
                <a:latin typeface="KaiTi" panose="02010609060101010101" pitchFamily="49" charset="-122"/>
                <a:ea typeface="KaiTi" panose="02010609060101010101" pitchFamily="49" charset="-122"/>
              </a:rPr>
              <a:t>不是和聲，而是合唱</a:t>
            </a:r>
            <a:endParaRPr lang="en-US" sz="3200" dirty="0">
              <a:latin typeface="KaiTi" panose="02010609060101010101" pitchFamily="49" charset="-122"/>
              <a:ea typeface="KaiTi" panose="02010609060101010101" pitchFamily="49" charset="-122"/>
            </a:endParaRPr>
          </a:p>
          <a:p>
            <a:pPr lvl="3"/>
            <a:r>
              <a:rPr lang="zh-TW" altLang="en-US" sz="3200" dirty="0">
                <a:latin typeface="KaiTi" panose="02010609060101010101" pitchFamily="49" charset="-122"/>
                <a:ea typeface="KaiTi" panose="02010609060101010101" pitchFamily="49" charset="-122"/>
              </a:rPr>
              <a:t>五度太高，相對於主旋律一度音</a:t>
            </a:r>
            <a:endParaRPr lang="en-US" sz="3200" dirty="0">
              <a:latin typeface="KaiTi" panose="02010609060101010101" pitchFamily="49" charset="-122"/>
              <a:ea typeface="KaiTi" panose="02010609060101010101" pitchFamily="49" charset="-122"/>
            </a:endParaRPr>
          </a:p>
          <a:p>
            <a:pPr lvl="3"/>
            <a:r>
              <a:rPr lang="zh-TW" altLang="en-US" sz="3200" dirty="0">
                <a:latin typeface="KaiTi" panose="02010609060101010101" pitchFamily="49" charset="-122"/>
                <a:ea typeface="KaiTi" panose="02010609060101010101" pitchFamily="49" charset="-122"/>
              </a:rPr>
              <a:t>三度是決定大調與小調的主要決定音</a:t>
            </a:r>
            <a:endParaRPr lang="en-US" sz="3200" dirty="0">
              <a:latin typeface="KaiTi" panose="02010609060101010101" pitchFamily="49" charset="-122"/>
              <a:ea typeface="KaiTi" panose="02010609060101010101" pitchFamily="49" charset="-122"/>
            </a:endParaRPr>
          </a:p>
          <a:p>
            <a:pPr marL="1428750" lvl="2" indent="-514350">
              <a:buFont typeface="+mj-lt"/>
              <a:buAutoNum type="arabicPeriod"/>
            </a:pPr>
            <a:r>
              <a:rPr lang="en-US" sz="3200" dirty="0">
                <a:latin typeface="KaiTi" panose="02010609060101010101" pitchFamily="49" charset="-122"/>
                <a:ea typeface="KaiTi" panose="02010609060101010101" pitchFamily="49" charset="-122"/>
              </a:rPr>
              <a:t>| 1 1 2 3 | 4 2 1 7 | &lt;-(</a:t>
            </a:r>
            <a:r>
              <a:rPr lang="zh-Hant" altLang="en-US" sz="3200" dirty="0">
                <a:latin typeface="KaiTi" panose="02010609060101010101" pitchFamily="49" charset="-122"/>
                <a:ea typeface="KaiTi" panose="02010609060101010101" pitchFamily="49" charset="-122"/>
              </a:rPr>
              <a:t>可用</a:t>
            </a:r>
            <a:r>
              <a:rPr lang="zh-TW" altLang="en-US" sz="3200" dirty="0">
                <a:latin typeface="KaiTi" panose="02010609060101010101" pitchFamily="49" charset="-122"/>
                <a:ea typeface="KaiTi" panose="02010609060101010101" pitchFamily="49" charset="-122"/>
              </a:rPr>
              <a:t>低三度</a:t>
            </a:r>
            <a:r>
              <a:rPr lang="en-US" sz="3200" dirty="0">
                <a:latin typeface="KaiTi" panose="02010609060101010101" pitchFamily="49" charset="-122"/>
                <a:ea typeface="KaiTi" panose="02010609060101010101" pitchFamily="49" charset="-122"/>
              </a:rPr>
              <a:t>) | 3 3 4 5 | 5 4 3 2 |</a:t>
            </a:r>
            <a:r>
              <a:rPr lang="zh-TW" altLang="en-US" sz="3200" dirty="0">
                <a:latin typeface="KaiTi" panose="02010609060101010101" pitchFamily="49" charset="-122"/>
                <a:ea typeface="KaiTi" panose="02010609060101010101" pitchFamily="49" charset="-122"/>
              </a:rPr>
              <a:t>（高三度）</a:t>
            </a:r>
            <a:r>
              <a:rPr lang="en-US" sz="3200" dirty="0">
                <a:latin typeface="KaiTi" panose="02010609060101010101" pitchFamily="49" charset="-122"/>
                <a:ea typeface="KaiTi" panose="02010609060101010101" pitchFamily="49" charset="-122"/>
              </a:rPr>
              <a:t> -&gt; | 5 5 6 1 |7 6 5 4 |</a:t>
            </a:r>
          </a:p>
          <a:p>
            <a:pPr marL="1428750" lvl="2" indent="-514350">
              <a:buFont typeface="+mj-lt"/>
              <a:buAutoNum type="arabicPeriod"/>
            </a:pPr>
            <a:r>
              <a:rPr lang="zh-TW" altLang="en-US" sz="3200" dirty="0">
                <a:latin typeface="KaiTi" panose="02010609060101010101" pitchFamily="49" charset="-122"/>
                <a:ea typeface="KaiTi" panose="02010609060101010101" pitchFamily="49" charset="-122"/>
              </a:rPr>
              <a:t>與和弦相合</a:t>
            </a:r>
            <a:endParaRPr lang="en-US" sz="3200" dirty="0">
              <a:latin typeface="KaiTi" panose="02010609060101010101" pitchFamily="49" charset="-122"/>
              <a:ea typeface="KaiTi" panose="02010609060101010101" pitchFamily="49" charset="-122"/>
            </a:endParaRPr>
          </a:p>
          <a:p>
            <a:pPr lvl="0"/>
            <a:endParaRPr lang="en-US" sz="3600"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1352246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6CF62-70A6-B141-B1E1-070E9D3B0FAC}"/>
              </a:ext>
            </a:extLst>
          </p:cNvPr>
          <p:cNvSpPr>
            <a:spLocks noGrp="1"/>
          </p:cNvSpPr>
          <p:nvPr>
            <p:ph type="title"/>
          </p:nvPr>
        </p:nvSpPr>
        <p:spPr>
          <a:xfrm>
            <a:off x="2098938" y="199697"/>
            <a:ext cx="8911687" cy="1376855"/>
          </a:xfrm>
        </p:spPr>
        <p:txBody>
          <a:bodyPr>
            <a:normAutofit/>
          </a:bodyPr>
          <a:lstStyle/>
          <a:p>
            <a:r>
              <a:rPr lang="zh-Hant" altLang="en-US" sz="6000" dirty="0">
                <a:latin typeface="KaiTi" panose="02010609060101010101" pitchFamily="49" charset="-122"/>
                <a:ea typeface="KaiTi" panose="02010609060101010101" pitchFamily="49" charset="-122"/>
              </a:rPr>
              <a:t>和聲</a:t>
            </a:r>
            <a:r>
              <a:rPr lang="zh-TW" altLang="en-US" sz="6000" dirty="0">
                <a:latin typeface="KaiTi" panose="02010609060101010101" pitchFamily="49" charset="-122"/>
                <a:ea typeface="KaiTi" panose="02010609060101010101" pitchFamily="49" charset="-122"/>
              </a:rPr>
              <a:t>：</a:t>
            </a:r>
            <a:endParaRPr lang="en-US" dirty="0"/>
          </a:p>
        </p:txBody>
      </p:sp>
      <p:sp>
        <p:nvSpPr>
          <p:cNvPr id="4" name="Content Placeholder 2">
            <a:extLst>
              <a:ext uri="{FF2B5EF4-FFF2-40B4-BE49-F238E27FC236}">
                <a16:creationId xmlns:a16="http://schemas.microsoft.com/office/drawing/2014/main" id="{BDF74F08-FB7F-4343-9CC4-A130BC8344C6}"/>
              </a:ext>
            </a:extLst>
          </p:cNvPr>
          <p:cNvSpPr txBox="1">
            <a:spLocks/>
          </p:cNvSpPr>
          <p:nvPr/>
        </p:nvSpPr>
        <p:spPr>
          <a:xfrm>
            <a:off x="152401" y="1182852"/>
            <a:ext cx="12039600" cy="544654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zh-TW" altLang="en-US" sz="3200" dirty="0">
                <a:latin typeface="KaiTi" panose="02010609060101010101" pitchFamily="49" charset="-122"/>
                <a:ea typeface="KaiTi" panose="02010609060101010101" pitchFamily="49" charset="-122"/>
              </a:rPr>
              <a:t>三度</a:t>
            </a:r>
            <a:r>
              <a:rPr lang="zh-Hant" altLang="en-US" sz="3200" dirty="0">
                <a:latin typeface="KaiTi" panose="02010609060101010101" pitchFamily="49" charset="-122"/>
                <a:ea typeface="KaiTi" panose="02010609060101010101" pitchFamily="49" charset="-122"/>
              </a:rPr>
              <a:t>：</a:t>
            </a:r>
            <a:endParaRPr lang="en-US" altLang="zh-Hant" sz="3200" dirty="0">
              <a:latin typeface="KaiTi" panose="02010609060101010101" pitchFamily="49" charset="-122"/>
              <a:ea typeface="KaiTi" panose="02010609060101010101" pitchFamily="49" charset="-122"/>
            </a:endParaRPr>
          </a:p>
          <a:p>
            <a:pPr lvl="2"/>
            <a:r>
              <a:rPr lang="zh-TW" altLang="en-US" sz="3200" dirty="0">
                <a:latin typeface="KaiTi" panose="02010609060101010101" pitchFamily="49" charset="-122"/>
                <a:ea typeface="KaiTi" panose="02010609060101010101" pitchFamily="49" charset="-122"/>
              </a:rPr>
              <a:t>簡譜練和聲</a:t>
            </a:r>
            <a:r>
              <a:rPr lang="en-US" altLang="zh-Hant" sz="3200" dirty="0">
                <a:latin typeface="KaiTi" panose="02010609060101010101" pitchFamily="49" charset="-122"/>
                <a:ea typeface="KaiTi" panose="02010609060101010101" pitchFamily="49" charset="-122"/>
              </a:rPr>
              <a:t>-</a:t>
            </a:r>
            <a:r>
              <a:rPr lang="zh-TW" altLang="en-US" sz="3200" dirty="0">
                <a:latin typeface="KaiTi" panose="02010609060101010101" pitchFamily="49" charset="-122"/>
                <a:ea typeface="KaiTi" panose="02010609060101010101" pitchFamily="49" charset="-122"/>
              </a:rPr>
              <a:t>學會將五線譜轉成簡譜</a:t>
            </a:r>
            <a:endParaRPr lang="en-US" sz="3200" dirty="0">
              <a:latin typeface="KaiTi" panose="02010609060101010101" pitchFamily="49" charset="-122"/>
              <a:ea typeface="KaiTi" panose="02010609060101010101" pitchFamily="49" charset="-122"/>
            </a:endParaRPr>
          </a:p>
          <a:p>
            <a:pPr lvl="4">
              <a:buFont typeface="Wingdings" pitchFamily="2" charset="2"/>
              <a:buChar char="Ø"/>
            </a:pPr>
            <a:r>
              <a:rPr lang="zh-TW" altLang="en-US" sz="2800" dirty="0">
                <a:latin typeface="KaiTi" panose="02010609060101010101" pitchFamily="49" charset="-122"/>
                <a:ea typeface="KaiTi" panose="02010609060101010101" pitchFamily="49" charset="-122"/>
              </a:rPr>
              <a:t>什麼調號</a:t>
            </a:r>
            <a:endParaRPr lang="en-US" sz="2800" dirty="0">
              <a:latin typeface="KaiTi" panose="02010609060101010101" pitchFamily="49" charset="-122"/>
              <a:ea typeface="KaiTi" panose="02010609060101010101" pitchFamily="49" charset="-122"/>
            </a:endParaRPr>
          </a:p>
          <a:p>
            <a:pPr lvl="4">
              <a:buFont typeface="Wingdings" pitchFamily="2" charset="2"/>
              <a:buChar char="Ø"/>
            </a:pPr>
            <a:r>
              <a:rPr lang="zh-TW" altLang="en-US" sz="2800" dirty="0">
                <a:latin typeface="KaiTi" panose="02010609060101010101" pitchFamily="49" charset="-122"/>
                <a:ea typeface="KaiTi" panose="02010609060101010101" pitchFamily="49" charset="-122"/>
              </a:rPr>
              <a:t>然後用簡譜記譜</a:t>
            </a:r>
            <a:endParaRPr lang="en-US" sz="2800" dirty="0">
              <a:latin typeface="KaiTi" panose="02010609060101010101" pitchFamily="49" charset="-122"/>
              <a:ea typeface="KaiTi" panose="02010609060101010101" pitchFamily="49" charset="-122"/>
            </a:endParaRPr>
          </a:p>
          <a:p>
            <a:pPr lvl="4">
              <a:buFont typeface="Wingdings" pitchFamily="2" charset="2"/>
              <a:buChar char="Ø"/>
            </a:pPr>
            <a:r>
              <a:rPr lang="zh-TW" altLang="en-US" sz="2800" dirty="0">
                <a:latin typeface="KaiTi" panose="02010609060101010101" pitchFamily="49" charset="-122"/>
                <a:ea typeface="KaiTi" panose="02010609060101010101" pitchFamily="49" charset="-122"/>
              </a:rPr>
              <a:t>再往上用三度（音若太高，往下四度</a:t>
            </a:r>
            <a:r>
              <a:rPr lang="en-US" sz="2800" dirty="0">
                <a:latin typeface="KaiTi" panose="02010609060101010101" pitchFamily="49" charset="-122"/>
                <a:ea typeface="KaiTi" panose="02010609060101010101" pitchFamily="49" charset="-122"/>
              </a:rPr>
              <a:t>,</a:t>
            </a:r>
            <a:r>
              <a:rPr lang="zh-TW" altLang="en-US" sz="2800" dirty="0">
                <a:latin typeface="KaiTi" panose="02010609060101010101" pitchFamily="49" charset="-122"/>
                <a:ea typeface="KaiTi" panose="02010609060101010101" pitchFamily="49" charset="-122"/>
              </a:rPr>
              <a:t>就是往上的五度音）</a:t>
            </a:r>
            <a:endParaRPr lang="en-US" sz="2800" dirty="0">
              <a:latin typeface="KaiTi" panose="02010609060101010101" pitchFamily="49" charset="-122"/>
              <a:ea typeface="KaiTi" panose="02010609060101010101" pitchFamily="49" charset="-122"/>
            </a:endParaRPr>
          </a:p>
          <a:p>
            <a:pPr lvl="3"/>
            <a:r>
              <a:rPr lang="en-US" sz="3200" dirty="0">
                <a:latin typeface="KaiTi" panose="02010609060101010101" pitchFamily="49" charset="-122"/>
                <a:ea typeface="KaiTi" panose="02010609060101010101" pitchFamily="49" charset="-122"/>
              </a:rPr>
              <a:t>LWEC</a:t>
            </a:r>
            <a:r>
              <a:rPr lang="zh-TW" altLang="en-US" sz="3200" dirty="0">
                <a:latin typeface="KaiTi" panose="02010609060101010101" pitchFamily="49" charset="-122"/>
                <a:ea typeface="KaiTi" panose="02010609060101010101" pitchFamily="49" charset="-122"/>
              </a:rPr>
              <a:t>詩歌有打簡譜，可以跟著練習即興和聲，例如上週的詩歌</a:t>
            </a:r>
            <a:endParaRPr lang="en-US" sz="3200" dirty="0">
              <a:latin typeface="KaiTi" panose="02010609060101010101" pitchFamily="49" charset="-122"/>
              <a:ea typeface="KaiTi" panose="02010609060101010101" pitchFamily="49" charset="-122"/>
            </a:endParaRPr>
          </a:p>
          <a:p>
            <a:pPr lvl="4">
              <a:buFont typeface="Wingdings" pitchFamily="2" charset="2"/>
              <a:buChar char="Ø"/>
            </a:pPr>
            <a:r>
              <a:rPr lang="zh-TW" altLang="en-US" sz="2800" dirty="0">
                <a:latin typeface="KaiTi" panose="02010609060101010101" pitchFamily="49" charset="-122"/>
                <a:ea typeface="KaiTi" panose="02010609060101010101" pitchFamily="49" charset="-122"/>
              </a:rPr>
              <a:t>和散那</a:t>
            </a:r>
            <a:r>
              <a:rPr lang="zh-Hant" altLang="en-US" sz="2800" dirty="0">
                <a:latin typeface="KaiTi" panose="02010609060101010101" pitchFamily="49" charset="-122"/>
                <a:ea typeface="KaiTi" panose="02010609060101010101" pitchFamily="49" charset="-122"/>
              </a:rPr>
              <a:t>，</a:t>
            </a:r>
            <a:r>
              <a:rPr lang="zh-TW" altLang="en-US" sz="2800" dirty="0">
                <a:latin typeface="KaiTi" panose="02010609060101010101" pitchFamily="49" charset="-122"/>
                <a:ea typeface="KaiTi" panose="02010609060101010101" pitchFamily="49" charset="-122"/>
              </a:rPr>
              <a:t>十架的愛</a:t>
            </a:r>
            <a:r>
              <a:rPr lang="zh-Hant" altLang="en-US" sz="2800" dirty="0">
                <a:latin typeface="KaiTi" panose="02010609060101010101" pitchFamily="49" charset="-122"/>
                <a:ea typeface="KaiTi" panose="02010609060101010101" pitchFamily="49" charset="-122"/>
              </a:rPr>
              <a:t>，</a:t>
            </a:r>
            <a:r>
              <a:rPr lang="zh-TW" altLang="en-US" sz="2800" dirty="0">
                <a:latin typeface="KaiTi" panose="02010609060101010101" pitchFamily="49" charset="-122"/>
                <a:ea typeface="KaiTi" panose="02010609060101010101" pitchFamily="49" charset="-122"/>
              </a:rPr>
              <a:t>一生一世（</a:t>
            </a:r>
            <a:r>
              <a:rPr lang="en-US" sz="2800" dirty="0">
                <a:latin typeface="KaiTi" panose="02010609060101010101" pitchFamily="49" charset="-122"/>
                <a:ea typeface="KaiTi" panose="02010609060101010101" pitchFamily="49" charset="-122"/>
              </a:rPr>
              <a:t>echo, fill in, </a:t>
            </a:r>
            <a:r>
              <a:rPr lang="zh-TW" altLang="en-US" sz="2800" dirty="0">
                <a:latin typeface="KaiTi" panose="02010609060101010101" pitchFamily="49" charset="-122"/>
                <a:ea typeface="KaiTi" panose="02010609060101010101" pitchFamily="49" charset="-122"/>
              </a:rPr>
              <a:t>三度和聲）</a:t>
            </a:r>
            <a:endParaRPr lang="en-US" sz="2800" dirty="0">
              <a:latin typeface="KaiTi" panose="02010609060101010101" pitchFamily="49" charset="-122"/>
              <a:ea typeface="KaiTi" panose="02010609060101010101" pitchFamily="49" charset="-122"/>
            </a:endParaRPr>
          </a:p>
          <a:p>
            <a:pPr lvl="0"/>
            <a:endParaRPr lang="en-US" sz="3600"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3020010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6CF62-70A6-B141-B1E1-070E9D3B0FAC}"/>
              </a:ext>
            </a:extLst>
          </p:cNvPr>
          <p:cNvSpPr>
            <a:spLocks noGrp="1"/>
          </p:cNvSpPr>
          <p:nvPr>
            <p:ph type="title"/>
          </p:nvPr>
        </p:nvSpPr>
        <p:spPr>
          <a:xfrm>
            <a:off x="2098938" y="199697"/>
            <a:ext cx="8911687" cy="1376855"/>
          </a:xfrm>
        </p:spPr>
        <p:txBody>
          <a:bodyPr>
            <a:normAutofit/>
          </a:bodyPr>
          <a:lstStyle/>
          <a:p>
            <a:r>
              <a:rPr lang="zh-Hant" altLang="en-US" sz="6000" dirty="0">
                <a:latin typeface="KaiTi" panose="02010609060101010101" pitchFamily="49" charset="-122"/>
                <a:ea typeface="KaiTi" panose="02010609060101010101" pitchFamily="49" charset="-122"/>
              </a:rPr>
              <a:t>和聲</a:t>
            </a:r>
            <a:r>
              <a:rPr lang="zh-TW" altLang="en-US" sz="6000" dirty="0">
                <a:latin typeface="KaiTi" panose="02010609060101010101" pitchFamily="49" charset="-122"/>
                <a:ea typeface="KaiTi" panose="02010609060101010101" pitchFamily="49" charset="-122"/>
              </a:rPr>
              <a:t>：</a:t>
            </a:r>
            <a:endParaRPr lang="en-US" dirty="0"/>
          </a:p>
        </p:txBody>
      </p:sp>
      <p:sp>
        <p:nvSpPr>
          <p:cNvPr id="4" name="Content Placeholder 2">
            <a:extLst>
              <a:ext uri="{FF2B5EF4-FFF2-40B4-BE49-F238E27FC236}">
                <a16:creationId xmlns:a16="http://schemas.microsoft.com/office/drawing/2014/main" id="{BDF74F08-FB7F-4343-9CC4-A130BC8344C6}"/>
              </a:ext>
            </a:extLst>
          </p:cNvPr>
          <p:cNvSpPr txBox="1">
            <a:spLocks/>
          </p:cNvSpPr>
          <p:nvPr/>
        </p:nvSpPr>
        <p:spPr>
          <a:xfrm>
            <a:off x="419099" y="1182852"/>
            <a:ext cx="11772901" cy="544654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zh-TW" altLang="en-US" sz="3200" dirty="0">
                <a:latin typeface="KaiTi" panose="02010609060101010101" pitchFamily="49" charset="-122"/>
                <a:ea typeface="KaiTi" panose="02010609060101010101" pitchFamily="49" charset="-122"/>
              </a:rPr>
              <a:t>三度</a:t>
            </a:r>
            <a:r>
              <a:rPr lang="zh-Hant" altLang="en-US" sz="3200" dirty="0">
                <a:latin typeface="KaiTi" panose="02010609060101010101" pitchFamily="49" charset="-122"/>
                <a:ea typeface="KaiTi" panose="02010609060101010101" pitchFamily="49" charset="-122"/>
              </a:rPr>
              <a:t>：</a:t>
            </a:r>
            <a:endParaRPr lang="en-US" altLang="zh-Hant" sz="3200" dirty="0">
              <a:latin typeface="KaiTi" panose="02010609060101010101" pitchFamily="49" charset="-122"/>
              <a:ea typeface="KaiTi" panose="02010609060101010101" pitchFamily="49" charset="-122"/>
            </a:endParaRPr>
          </a:p>
          <a:p>
            <a:pPr lvl="2">
              <a:buFont typeface="Wingdings" pitchFamily="2" charset="2"/>
              <a:buChar char="q"/>
            </a:pPr>
            <a:r>
              <a:rPr lang="zh-TW" altLang="en-US" sz="3200" dirty="0">
                <a:latin typeface="KaiTi" panose="02010609060101010101" pitchFamily="49" charset="-122"/>
                <a:ea typeface="KaiTi" panose="02010609060101010101" pitchFamily="49" charset="-122"/>
              </a:rPr>
              <a:t>學會“黏”主旋律，跟隨著主旋律高低起伏，</a:t>
            </a:r>
            <a:endParaRPr lang="en-US" sz="3200" dirty="0">
              <a:latin typeface="KaiTi" panose="02010609060101010101" pitchFamily="49" charset="-122"/>
              <a:ea typeface="KaiTi" panose="02010609060101010101" pitchFamily="49" charset="-122"/>
            </a:endParaRPr>
          </a:p>
          <a:p>
            <a:pPr lvl="3">
              <a:buFont typeface="Wingdings" pitchFamily="2" charset="2"/>
              <a:buChar char="v"/>
            </a:pPr>
            <a:r>
              <a:rPr lang="zh-TW" altLang="en-US" sz="3200" dirty="0">
                <a:latin typeface="KaiTi" panose="02010609060101010101" pitchFamily="49" charset="-122"/>
                <a:ea typeface="KaiTi" panose="02010609060101010101" pitchFamily="49" charset="-122"/>
              </a:rPr>
              <a:t>對不熟主旋律的歌，“黏”著主旋律</a:t>
            </a:r>
            <a:endParaRPr lang="en-US" sz="3200" dirty="0">
              <a:latin typeface="KaiTi" panose="02010609060101010101" pitchFamily="49" charset="-122"/>
              <a:ea typeface="KaiTi" panose="02010609060101010101" pitchFamily="49" charset="-122"/>
            </a:endParaRPr>
          </a:p>
          <a:p>
            <a:pPr lvl="3">
              <a:buFont typeface="Wingdings" pitchFamily="2" charset="2"/>
              <a:buChar char="v"/>
            </a:pPr>
            <a:r>
              <a:rPr lang="en-US" sz="3200" dirty="0">
                <a:latin typeface="KaiTi" panose="02010609060101010101" pitchFamily="49" charset="-122"/>
                <a:ea typeface="KaiTi" panose="02010609060101010101" pitchFamily="49" charset="-122"/>
              </a:rPr>
              <a:t>Tension -&gt; Resolution</a:t>
            </a:r>
            <a:r>
              <a:rPr lang="zh-TW" altLang="en-US" sz="3200" dirty="0">
                <a:latin typeface="KaiTi" panose="02010609060101010101" pitchFamily="49" charset="-122"/>
                <a:ea typeface="KaiTi" panose="02010609060101010101" pitchFamily="49" charset="-122"/>
              </a:rPr>
              <a:t>，音不和諧，馬上回到和弦組成音</a:t>
            </a:r>
            <a:endParaRPr lang="en-US" sz="3200" dirty="0">
              <a:latin typeface="KaiTi" panose="02010609060101010101" pitchFamily="49" charset="-122"/>
              <a:ea typeface="KaiTi" panose="02010609060101010101" pitchFamily="49" charset="-122"/>
            </a:endParaRPr>
          </a:p>
          <a:p>
            <a:pPr lvl="3">
              <a:buFont typeface="Wingdings" pitchFamily="2" charset="2"/>
              <a:buChar char="v"/>
            </a:pPr>
            <a:r>
              <a:rPr lang="zh-TW" altLang="en-US" sz="3200" dirty="0">
                <a:latin typeface="KaiTi" panose="02010609060101010101" pitchFamily="49" charset="-122"/>
                <a:ea typeface="KaiTi" panose="02010609060101010101" pitchFamily="49" charset="-122"/>
              </a:rPr>
              <a:t>和聲要“輕”，“柔”，像“笛子”</a:t>
            </a:r>
            <a:endParaRPr lang="en-US" sz="3200" dirty="0">
              <a:latin typeface="KaiTi" panose="02010609060101010101" pitchFamily="49" charset="-122"/>
              <a:ea typeface="KaiTi" panose="02010609060101010101" pitchFamily="49" charset="-122"/>
            </a:endParaRPr>
          </a:p>
          <a:p>
            <a:pPr lvl="0"/>
            <a:endParaRPr lang="en-US" sz="3600"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3049348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6CF62-70A6-B141-B1E1-070E9D3B0FAC}"/>
              </a:ext>
            </a:extLst>
          </p:cNvPr>
          <p:cNvSpPr>
            <a:spLocks noGrp="1"/>
          </p:cNvSpPr>
          <p:nvPr>
            <p:ph type="title"/>
          </p:nvPr>
        </p:nvSpPr>
        <p:spPr>
          <a:xfrm>
            <a:off x="2098938" y="199697"/>
            <a:ext cx="8911687" cy="1376855"/>
          </a:xfrm>
        </p:spPr>
        <p:txBody>
          <a:bodyPr>
            <a:normAutofit/>
          </a:bodyPr>
          <a:lstStyle/>
          <a:p>
            <a:r>
              <a:rPr lang="zh-Hant" altLang="en-US" sz="6000" dirty="0">
                <a:latin typeface="KaiTi" panose="02010609060101010101" pitchFamily="49" charset="-122"/>
                <a:ea typeface="KaiTi" panose="02010609060101010101" pitchFamily="49" charset="-122"/>
              </a:rPr>
              <a:t>和聲</a:t>
            </a:r>
            <a:r>
              <a:rPr lang="zh-TW" altLang="en-US" sz="6000" dirty="0">
                <a:latin typeface="KaiTi" panose="02010609060101010101" pitchFamily="49" charset="-122"/>
                <a:ea typeface="KaiTi" panose="02010609060101010101" pitchFamily="49" charset="-122"/>
              </a:rPr>
              <a:t>：</a:t>
            </a:r>
            <a:endParaRPr lang="en-US" dirty="0"/>
          </a:p>
        </p:txBody>
      </p:sp>
      <p:sp>
        <p:nvSpPr>
          <p:cNvPr id="4" name="Content Placeholder 2">
            <a:extLst>
              <a:ext uri="{FF2B5EF4-FFF2-40B4-BE49-F238E27FC236}">
                <a16:creationId xmlns:a16="http://schemas.microsoft.com/office/drawing/2014/main" id="{BDF74F08-FB7F-4343-9CC4-A130BC8344C6}"/>
              </a:ext>
            </a:extLst>
          </p:cNvPr>
          <p:cNvSpPr txBox="1">
            <a:spLocks/>
          </p:cNvSpPr>
          <p:nvPr/>
        </p:nvSpPr>
        <p:spPr>
          <a:xfrm>
            <a:off x="419099" y="1182852"/>
            <a:ext cx="11772901" cy="544654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1"/>
            <a:r>
              <a:rPr lang="zh-TW" altLang="en-US" sz="3200" dirty="0">
                <a:latin typeface="KaiTi" panose="02010609060101010101" pitchFamily="49" charset="-122"/>
                <a:ea typeface="KaiTi" panose="02010609060101010101" pitchFamily="49" charset="-122"/>
              </a:rPr>
              <a:t>合音的編排</a:t>
            </a:r>
            <a:endParaRPr lang="en-US" sz="3200" dirty="0">
              <a:latin typeface="KaiTi" panose="02010609060101010101" pitchFamily="49" charset="-122"/>
              <a:ea typeface="KaiTi" panose="02010609060101010101" pitchFamily="49" charset="-122"/>
            </a:endParaRPr>
          </a:p>
          <a:p>
            <a:pPr lvl="2">
              <a:buFont typeface="Wingdings" pitchFamily="2" charset="2"/>
              <a:buChar char="Ø"/>
            </a:pPr>
            <a:r>
              <a:rPr lang="zh-TW" altLang="en-US" sz="3200" dirty="0">
                <a:latin typeface="KaiTi" panose="02010609060101010101" pitchFamily="49" charset="-122"/>
                <a:ea typeface="KaiTi" panose="02010609060101010101" pitchFamily="49" charset="-122"/>
              </a:rPr>
              <a:t>和聲：</a:t>
            </a:r>
            <a:r>
              <a:rPr lang="zh-Hant" altLang="en-US" sz="3200" dirty="0">
                <a:latin typeface="KaiTi" panose="02010609060101010101" pitchFamily="49" charset="-122"/>
                <a:ea typeface="KaiTi" panose="02010609060101010101" pitchFamily="49" charset="-122"/>
              </a:rPr>
              <a:t>即興三度，若有時間可作更多的和聲變化編排</a:t>
            </a:r>
            <a:endParaRPr lang="en-US" sz="3200" dirty="0">
              <a:latin typeface="KaiTi" panose="02010609060101010101" pitchFamily="49" charset="-122"/>
              <a:ea typeface="KaiTi" panose="02010609060101010101" pitchFamily="49" charset="-122"/>
            </a:endParaRPr>
          </a:p>
          <a:p>
            <a:pPr lvl="2">
              <a:buFont typeface="Wingdings" pitchFamily="2" charset="2"/>
              <a:buChar char="Ø"/>
            </a:pPr>
            <a:r>
              <a:rPr lang="en-US" sz="3200" dirty="0">
                <a:latin typeface="KaiTi" panose="02010609060101010101" pitchFamily="49" charset="-122"/>
                <a:ea typeface="KaiTi" panose="02010609060101010101" pitchFamily="49" charset="-122"/>
              </a:rPr>
              <a:t>Echo, Fill in, </a:t>
            </a:r>
            <a:r>
              <a:rPr lang="zh-TW" altLang="en-US" sz="3200" dirty="0">
                <a:latin typeface="KaiTi" panose="02010609060101010101" pitchFamily="49" charset="-122"/>
                <a:ea typeface="KaiTi" panose="02010609060101010101" pitchFamily="49" charset="-122"/>
              </a:rPr>
              <a:t>對位</a:t>
            </a:r>
            <a:endParaRPr lang="en-US" altLang="zh-TW" sz="3200" dirty="0">
              <a:latin typeface="KaiTi" panose="02010609060101010101" pitchFamily="49" charset="-122"/>
              <a:ea typeface="KaiTi" panose="02010609060101010101" pitchFamily="49" charset="-122"/>
            </a:endParaRPr>
          </a:p>
          <a:p>
            <a:pPr lvl="2"/>
            <a:r>
              <a:rPr lang="zh-Hant" altLang="en-US" sz="1800" b="1" dirty="0"/>
              <a:t>和聲</a:t>
            </a:r>
            <a:r>
              <a:rPr lang="zh-TW" altLang="en-US" sz="1800" dirty="0"/>
              <a:t>和</a:t>
            </a:r>
            <a:r>
              <a:rPr lang="zh-Hant" altLang="en-US" sz="1800" b="1" dirty="0"/>
              <a:t>對位</a:t>
            </a:r>
            <a:r>
              <a:rPr lang="zh-TW" altLang="en-US" sz="1800" dirty="0"/>
              <a:t>本質上是相通的，都是用同樣的</a:t>
            </a:r>
            <a:r>
              <a:rPr lang="zh-Hant" altLang="en-US" sz="1800" dirty="0"/>
              <a:t>和弦和聲</a:t>
            </a:r>
            <a:r>
              <a:rPr lang="zh-TW" altLang="en-US" sz="1800" dirty="0"/>
              <a:t>來構建縱向上和橫向上的音樂運行的規則。不同的是，</a:t>
            </a:r>
            <a:r>
              <a:rPr lang="zh-Hant" altLang="en-US" sz="1800" b="1" dirty="0"/>
              <a:t>和聲</a:t>
            </a:r>
            <a:r>
              <a:rPr lang="zh-TW" altLang="en-US" sz="1800" dirty="0"/>
              <a:t>在橫向和縱向上相對更關注縱向上的規則，</a:t>
            </a:r>
            <a:r>
              <a:rPr lang="zh-Hant" altLang="en-US" sz="1800" b="1" dirty="0"/>
              <a:t>對位</a:t>
            </a:r>
            <a:r>
              <a:rPr lang="zh-TW" altLang="en-US" sz="1800" dirty="0"/>
              <a:t>相對更關注橫向上的規則。說得更通俗一點，</a:t>
            </a:r>
            <a:r>
              <a:rPr lang="zh-Hant" altLang="en-US" sz="1800" b="1" dirty="0"/>
              <a:t>和聲</a:t>
            </a:r>
            <a:r>
              <a:rPr lang="zh-TW" altLang="en-US" sz="1800" dirty="0"/>
              <a:t>關注的是三度結構的和弦的使用方法和之間的連接的規則和邏輯，</a:t>
            </a:r>
            <a:r>
              <a:rPr lang="zh-Hant" altLang="en-US" sz="1800" b="1" dirty="0"/>
              <a:t>對位</a:t>
            </a:r>
            <a:r>
              <a:rPr lang="zh-TW" altLang="en-US" sz="1800" dirty="0"/>
              <a:t>關注的是在保證縱向和聲符合規則的情況下的每個聲部橫向上的運行。</a:t>
            </a:r>
            <a:endParaRPr lang="en-US" altLang="zh-TW" sz="1800" dirty="0"/>
          </a:p>
          <a:p>
            <a:pPr marL="914400" lvl="2" indent="0">
              <a:buNone/>
            </a:pPr>
            <a:r>
              <a:rPr lang="zh-Hant" altLang="en-US" sz="3000" dirty="0">
                <a:latin typeface="KaiTi" panose="02010609060101010101" pitchFamily="49" charset="-122"/>
                <a:ea typeface="KaiTi" panose="02010609060101010101" pitchFamily="49" charset="-122"/>
              </a:rPr>
              <a:t> </a:t>
            </a:r>
            <a:r>
              <a:rPr lang="en-US" altLang="zh-Hant" sz="2800" dirty="0">
                <a:latin typeface="KaiTi" panose="02010609060101010101" pitchFamily="49" charset="-122"/>
                <a:ea typeface="KaiTi" panose="02010609060101010101" pitchFamily="49" charset="-122"/>
              </a:rPr>
              <a:t>-》</a:t>
            </a:r>
            <a:r>
              <a:rPr lang="zh-Hant" altLang="en-US" sz="2800" dirty="0">
                <a:latin typeface="KaiTi" panose="02010609060101010101" pitchFamily="49" charset="-122"/>
                <a:ea typeface="KaiTi" panose="02010609060101010101" pitchFamily="49" charset="-122"/>
              </a:rPr>
              <a:t>例子：“</a:t>
            </a:r>
            <a:r>
              <a:rPr lang="zh-TW" altLang="en-US" sz="2800" dirty="0">
                <a:latin typeface="KaiTi" panose="02010609060101010101" pitchFamily="49" charset="-122"/>
                <a:ea typeface="KaiTi" panose="02010609060101010101" pitchFamily="49" charset="-122"/>
              </a:rPr>
              <a:t>每時準我要吟詩</a:t>
            </a:r>
            <a:r>
              <a:rPr lang="en-US" altLang="zh-TW" sz="2800" dirty="0">
                <a:latin typeface="KaiTi" panose="02010609060101010101" pitchFamily="49" charset="-122"/>
                <a:ea typeface="KaiTi" panose="02010609060101010101" pitchFamily="49" charset="-122"/>
              </a:rPr>
              <a:t>-</a:t>
            </a:r>
            <a:r>
              <a:rPr lang="zh-TW" altLang="en-US" sz="2800" dirty="0">
                <a:latin typeface="KaiTi" panose="02010609060101010101" pitchFamily="49" charset="-122"/>
                <a:ea typeface="KaiTi" panose="02010609060101010101" pitchFamily="49" charset="-122"/>
              </a:rPr>
              <a:t>上帝幫助我”</a:t>
            </a:r>
            <a:endParaRPr lang="en-US" sz="2800" dirty="0">
              <a:latin typeface="KaiTi" panose="02010609060101010101" pitchFamily="49" charset="-122"/>
              <a:ea typeface="KaiTi" panose="02010609060101010101" pitchFamily="49" charset="-122"/>
            </a:endParaRPr>
          </a:p>
          <a:p>
            <a:pPr lvl="2">
              <a:buFont typeface="Wingdings" pitchFamily="2" charset="2"/>
              <a:buChar char="Ø"/>
            </a:pPr>
            <a:r>
              <a:rPr lang="zh-TW" altLang="en-US" sz="3200" dirty="0">
                <a:latin typeface="KaiTi" panose="02010609060101010101" pitchFamily="49" charset="-122"/>
                <a:ea typeface="KaiTi" panose="02010609060101010101" pitchFamily="49" charset="-122"/>
              </a:rPr>
              <a:t>轉 </a:t>
            </a:r>
            <a:r>
              <a:rPr lang="en-US" sz="3200" dirty="0">
                <a:latin typeface="KaiTi" panose="02010609060101010101" pitchFamily="49" charset="-122"/>
                <a:ea typeface="KaiTi" panose="02010609060101010101" pitchFamily="49" charset="-122"/>
              </a:rPr>
              <a:t>Key</a:t>
            </a:r>
            <a:r>
              <a:rPr lang="zh-TW" altLang="en-US" sz="3200" dirty="0">
                <a:latin typeface="KaiTi" panose="02010609060101010101" pitchFamily="49" charset="-122"/>
                <a:ea typeface="KaiTi" panose="02010609060101010101" pitchFamily="49" charset="-122"/>
              </a:rPr>
              <a:t>（升半或全音），變化及增加力度及高潮</a:t>
            </a:r>
            <a:endParaRPr lang="en-US" sz="3200" dirty="0">
              <a:latin typeface="KaiTi" panose="02010609060101010101" pitchFamily="49" charset="-122"/>
              <a:ea typeface="KaiTi" panose="02010609060101010101" pitchFamily="49" charset="-122"/>
            </a:endParaRPr>
          </a:p>
          <a:p>
            <a:pPr lvl="2">
              <a:buFont typeface="Wingdings" pitchFamily="2" charset="2"/>
              <a:buChar char="Ø"/>
            </a:pPr>
            <a:r>
              <a:rPr lang="zh-Hant" altLang="en-US" sz="3200" dirty="0">
                <a:latin typeface="KaiTi" panose="02010609060101010101" pitchFamily="49" charset="-122"/>
                <a:ea typeface="KaiTi" panose="02010609060101010101" pitchFamily="49" charset="-122"/>
              </a:rPr>
              <a:t>原則：</a:t>
            </a:r>
            <a:r>
              <a:rPr lang="zh-TW" altLang="en-US" sz="3200" dirty="0">
                <a:latin typeface="KaiTi" panose="02010609060101010101" pitchFamily="49" charset="-122"/>
                <a:ea typeface="KaiTi" panose="02010609060101010101" pitchFamily="49" charset="-122"/>
              </a:rPr>
              <a:t>變化（不重複），不單調，層次堆疊</a:t>
            </a:r>
            <a:endParaRPr lang="en-US" sz="3200" dirty="0">
              <a:latin typeface="KaiTi" panose="02010609060101010101" pitchFamily="49" charset="-122"/>
              <a:ea typeface="KaiTi" panose="02010609060101010101" pitchFamily="49" charset="-122"/>
            </a:endParaRPr>
          </a:p>
          <a:p>
            <a:pPr lvl="2">
              <a:buFont typeface="Wingdings" pitchFamily="2" charset="2"/>
              <a:buChar char="Ø"/>
            </a:pPr>
            <a:r>
              <a:rPr lang="zh-TW" altLang="en-US" sz="3200" dirty="0">
                <a:latin typeface="KaiTi" panose="02010609060101010101" pitchFamily="49" charset="-122"/>
                <a:ea typeface="KaiTi" panose="02010609060101010101" pitchFamily="49" charset="-122"/>
              </a:rPr>
              <a:t>利用電腦軟體工具</a:t>
            </a:r>
            <a:r>
              <a:rPr lang="zh-Hant" altLang="en-US" sz="3200" dirty="0">
                <a:latin typeface="KaiTi" panose="02010609060101010101" pitchFamily="49" charset="-122"/>
                <a:ea typeface="KaiTi" panose="02010609060101010101" pitchFamily="49" charset="-122"/>
              </a:rPr>
              <a:t>來編排 </a:t>
            </a:r>
            <a:r>
              <a:rPr lang="en-US" altLang="zh-Hant" sz="3200" dirty="0">
                <a:latin typeface="KaiTi" panose="02010609060101010101" pitchFamily="49" charset="-122"/>
                <a:ea typeface="KaiTi" panose="02010609060101010101" pitchFamily="49" charset="-122"/>
              </a:rPr>
              <a:t>-</a:t>
            </a:r>
            <a:r>
              <a:rPr lang="zh-Hant" altLang="en-US" sz="3200" dirty="0">
                <a:latin typeface="KaiTi" panose="02010609060101010101" pitchFamily="49" charset="-122"/>
                <a:ea typeface="KaiTi" panose="02010609060101010101" pitchFamily="49" charset="-122"/>
              </a:rPr>
              <a:t> 聽看看好不好聽</a:t>
            </a:r>
            <a:endParaRPr lang="en-US" sz="3200" dirty="0">
              <a:latin typeface="KaiTi" panose="02010609060101010101" pitchFamily="49" charset="-122"/>
              <a:ea typeface="KaiTi" panose="02010609060101010101" pitchFamily="49" charset="-122"/>
            </a:endParaRPr>
          </a:p>
          <a:p>
            <a:pPr lvl="2"/>
            <a:endParaRPr lang="en-US" sz="3600"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586621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D689BA-BDD6-084A-A01F-C5180B214B37}"/>
              </a:ext>
            </a:extLst>
          </p:cNvPr>
          <p:cNvSpPr/>
          <p:nvPr/>
        </p:nvSpPr>
        <p:spPr>
          <a:xfrm>
            <a:off x="1473200" y="12700"/>
            <a:ext cx="9639300" cy="6463308"/>
          </a:xfrm>
          <a:prstGeom prst="rect">
            <a:avLst/>
          </a:prstGeom>
        </p:spPr>
        <p:txBody>
          <a:bodyPr wrap="square">
            <a:spAutoFit/>
          </a:bodyPr>
          <a:lstStyle/>
          <a:p>
            <a:r>
              <a:rPr lang="en-US" dirty="0"/>
              <a:t>【</a:t>
            </a:r>
            <a:r>
              <a:rPr lang="en-US" dirty="0" err="1"/>
              <a:t>每時准我要吟詩、上帝幫助我</a:t>
            </a:r>
            <a:r>
              <a:rPr lang="en-US" dirty="0"/>
              <a:t>】[</a:t>
            </a:r>
            <a:r>
              <a:rPr lang="en-US" dirty="0" err="1"/>
              <a:t>閩南語</a:t>
            </a:r>
            <a:r>
              <a:rPr lang="en-US" dirty="0"/>
              <a:t>]</a:t>
            </a:r>
          </a:p>
          <a:p>
            <a:r>
              <a:rPr lang="en-US" dirty="0"/>
              <a:t>詩集：王子08 - 有一道光，8</a:t>
            </a:r>
          </a:p>
          <a:p>
            <a:r>
              <a:rPr lang="en-US" dirty="0" err="1"/>
              <a:t>每时准我要吟诗</a:t>
            </a:r>
            <a:endParaRPr lang="en-US" dirty="0"/>
          </a:p>
          <a:p>
            <a:r>
              <a:rPr lang="en-US" dirty="0" err="1"/>
              <a:t>词曲：张益瑞，洪启元</a:t>
            </a:r>
            <a:endParaRPr lang="en-US" dirty="0"/>
          </a:p>
          <a:p>
            <a:endParaRPr lang="en-US" dirty="0"/>
          </a:p>
          <a:p>
            <a:r>
              <a:rPr lang="en-US" dirty="0" err="1"/>
              <a:t>上帝帮助我</a:t>
            </a:r>
            <a:endParaRPr lang="en-US" dirty="0"/>
          </a:p>
          <a:p>
            <a:r>
              <a:rPr lang="en-US" dirty="0" err="1"/>
              <a:t>词曲：李约翰，邱克勤，洪启元</a:t>
            </a:r>
            <a:endParaRPr lang="en-US" dirty="0"/>
          </a:p>
          <a:p>
            <a:endParaRPr lang="en-US" dirty="0"/>
          </a:p>
          <a:p>
            <a:r>
              <a:rPr lang="en-US" dirty="0" err="1"/>
              <a:t>天光的時准，我欲吟詩，因為祂造日頭，祂賞賜雨水</a:t>
            </a:r>
            <a:r>
              <a:rPr lang="en-US" dirty="0"/>
              <a:t>，</a:t>
            </a:r>
          </a:p>
          <a:p>
            <a:r>
              <a:rPr lang="en-US" dirty="0" err="1"/>
              <a:t>暗暝的時准，我欲吟詩，感謝祂擱照顧阮一日</a:t>
            </a:r>
            <a:r>
              <a:rPr lang="en-US" dirty="0"/>
              <a:t>。</a:t>
            </a:r>
          </a:p>
          <a:p>
            <a:endParaRPr lang="en-US" dirty="0"/>
          </a:p>
          <a:p>
            <a:r>
              <a:rPr lang="en-US" dirty="0" err="1"/>
              <a:t>春天的時准，我欲吟詩，樹頭風吹微微，花蕊獻香味</a:t>
            </a:r>
            <a:r>
              <a:rPr lang="en-US" dirty="0"/>
              <a:t>，</a:t>
            </a:r>
          </a:p>
          <a:p>
            <a:r>
              <a:rPr lang="en-US" dirty="0" err="1"/>
              <a:t>年尾的時准，我欲吟詩，感謝祂擱看守阮一年</a:t>
            </a:r>
            <a:r>
              <a:rPr lang="en-US" dirty="0"/>
              <a:t>。</a:t>
            </a:r>
          </a:p>
          <a:p>
            <a:endParaRPr lang="en-US" dirty="0"/>
          </a:p>
          <a:p>
            <a:r>
              <a:rPr lang="en-US" dirty="0" err="1"/>
              <a:t>阮的人生親像一齣戲，有時歡喜有時心傷悲</a:t>
            </a:r>
            <a:r>
              <a:rPr lang="en-US" dirty="0"/>
              <a:t>，</a:t>
            </a:r>
          </a:p>
          <a:p>
            <a:r>
              <a:rPr lang="en-US" dirty="0" err="1"/>
              <a:t>有祂引導愛疼和安慰，酸苦的寒冬也會變春天</a:t>
            </a:r>
            <a:r>
              <a:rPr lang="en-US" dirty="0"/>
              <a:t>。</a:t>
            </a:r>
          </a:p>
          <a:p>
            <a:endParaRPr lang="en-US" dirty="0"/>
          </a:p>
          <a:p>
            <a:r>
              <a:rPr lang="en-US" dirty="0" err="1"/>
              <a:t>少年的時准，我欲吟詩，雖然阮有跌倒，有祂在身邊</a:t>
            </a:r>
            <a:r>
              <a:rPr lang="en-US" dirty="0"/>
              <a:t>，</a:t>
            </a:r>
          </a:p>
          <a:p>
            <a:r>
              <a:rPr lang="en-US" dirty="0" err="1"/>
              <a:t>年老的時准，我欲吟詩，一生嘔咾開嘴攏為祂</a:t>
            </a:r>
            <a:r>
              <a:rPr lang="en-US" dirty="0"/>
              <a:t>，</a:t>
            </a:r>
          </a:p>
          <a:p>
            <a:endParaRPr lang="en-US" dirty="0"/>
          </a:p>
          <a:p>
            <a:r>
              <a:rPr lang="en-US" dirty="0" err="1"/>
              <a:t>耶和華！引導我出迷路，耶和華！堅固我的腳步</a:t>
            </a:r>
            <a:r>
              <a:rPr lang="en-US" dirty="0"/>
              <a:t>。</a:t>
            </a:r>
          </a:p>
          <a:p>
            <a:r>
              <a:rPr lang="en-US" dirty="0" err="1"/>
              <a:t>日時暝時來照顧，攏無嫌艱苦，我出我入祂保護，我攏免煩惱</a:t>
            </a:r>
            <a:r>
              <a:rPr lang="en-US" dirty="0"/>
              <a:t>，</a:t>
            </a:r>
          </a:p>
          <a:p>
            <a:r>
              <a:rPr lang="en-US" dirty="0" err="1"/>
              <a:t>我舉目向山，我的幫助對叨落來，上帝幫助我，祂的信實到萬萬代</a:t>
            </a:r>
            <a:r>
              <a:rPr lang="en-US" dirty="0"/>
              <a:t>。</a:t>
            </a:r>
          </a:p>
        </p:txBody>
      </p:sp>
      <p:pic>
        <p:nvPicPr>
          <p:cNvPr id="7" name="每時準我要吟詩-上帝幫助我.mp3">
            <a:hlinkClick r:id="" action="ppaction://media"/>
            <a:extLst>
              <a:ext uri="{FF2B5EF4-FFF2-40B4-BE49-F238E27FC236}">
                <a16:creationId xmlns:a16="http://schemas.microsoft.com/office/drawing/2014/main" id="{FDC45D72-2BD5-FF4B-9EE8-E2BA63E0B7E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45600" y="1600200"/>
            <a:ext cx="812800" cy="812800"/>
          </a:xfrm>
          <a:prstGeom prst="rect">
            <a:avLst/>
          </a:prstGeom>
        </p:spPr>
      </p:pic>
    </p:spTree>
    <p:extLst>
      <p:ext uri="{BB962C8B-B14F-4D97-AF65-F5344CB8AC3E}">
        <p14:creationId xmlns:p14="http://schemas.microsoft.com/office/powerpoint/2010/main" val="66163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769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每時準我要吟詩-上帝幫助我.mp3">
            <a:hlinkClick r:id="" action="ppaction://media"/>
            <a:extLst>
              <a:ext uri="{FF2B5EF4-FFF2-40B4-BE49-F238E27FC236}">
                <a16:creationId xmlns:a16="http://schemas.microsoft.com/office/drawing/2014/main" id="{1517991A-2A2C-1F40-A2B7-68C50F3ECCF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43068" y="5473700"/>
            <a:ext cx="812800" cy="812800"/>
          </a:xfrm>
          <a:prstGeom prst="rect">
            <a:avLst/>
          </a:prstGeom>
        </p:spPr>
      </p:pic>
      <p:pic>
        <p:nvPicPr>
          <p:cNvPr id="11" name="Picture 10">
            <a:extLst>
              <a:ext uri="{FF2B5EF4-FFF2-40B4-BE49-F238E27FC236}">
                <a16:creationId xmlns:a16="http://schemas.microsoft.com/office/drawing/2014/main" id="{ED84D8AC-DAB7-5C48-A359-ECFA2D19CA44}"/>
              </a:ext>
            </a:extLst>
          </p:cNvPr>
          <p:cNvPicPr>
            <a:picLocks noChangeAspect="1"/>
          </p:cNvPicPr>
          <p:nvPr/>
        </p:nvPicPr>
        <p:blipFill>
          <a:blip r:embed="rId5"/>
          <a:stretch>
            <a:fillRect/>
          </a:stretch>
        </p:blipFill>
        <p:spPr>
          <a:xfrm>
            <a:off x="1714500" y="224367"/>
            <a:ext cx="9677400" cy="5376333"/>
          </a:xfrm>
          <a:prstGeom prst="rect">
            <a:avLst/>
          </a:prstGeom>
        </p:spPr>
      </p:pic>
    </p:spTree>
    <p:extLst>
      <p:ext uri="{BB962C8B-B14F-4D97-AF65-F5344CB8AC3E}">
        <p14:creationId xmlns:p14="http://schemas.microsoft.com/office/powerpoint/2010/main" val="213720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6CF62-70A6-B141-B1E1-070E9D3B0FAC}"/>
              </a:ext>
            </a:extLst>
          </p:cNvPr>
          <p:cNvSpPr>
            <a:spLocks noGrp="1"/>
          </p:cNvSpPr>
          <p:nvPr>
            <p:ph type="title"/>
          </p:nvPr>
        </p:nvSpPr>
        <p:spPr/>
        <p:txBody>
          <a:bodyPr>
            <a:normAutofit fontScale="90000"/>
          </a:bodyPr>
          <a:lstStyle/>
          <a:p>
            <a:r>
              <a:rPr lang="zh-TW" altLang="en-US" sz="6000" dirty="0">
                <a:latin typeface="KaiTi" panose="02010609060101010101" pitchFamily="49" charset="-122"/>
                <a:ea typeface="KaiTi" panose="02010609060101010101" pitchFamily="49" charset="-122"/>
              </a:rPr>
              <a:t>控制氣息是歌唱的基本功：</a:t>
            </a:r>
            <a:br>
              <a:rPr lang="en-US" dirty="0"/>
            </a:br>
            <a:endParaRPr lang="en-US" dirty="0"/>
          </a:p>
        </p:txBody>
      </p:sp>
      <p:sp>
        <p:nvSpPr>
          <p:cNvPr id="3" name="Content Placeholder 2">
            <a:extLst>
              <a:ext uri="{FF2B5EF4-FFF2-40B4-BE49-F238E27FC236}">
                <a16:creationId xmlns:a16="http://schemas.microsoft.com/office/drawing/2014/main" id="{9DC9BC06-4FAE-CB4E-BB89-9135EF4CA326}"/>
              </a:ext>
            </a:extLst>
          </p:cNvPr>
          <p:cNvSpPr>
            <a:spLocks noGrp="1"/>
          </p:cNvSpPr>
          <p:nvPr>
            <p:ph idx="1"/>
          </p:nvPr>
        </p:nvSpPr>
        <p:spPr>
          <a:xfrm>
            <a:off x="2357985" y="1734207"/>
            <a:ext cx="8915400" cy="3777622"/>
          </a:xfrm>
        </p:spPr>
        <p:txBody>
          <a:bodyPr>
            <a:normAutofit fontScale="85000" lnSpcReduction="20000"/>
          </a:bodyPr>
          <a:lstStyle/>
          <a:p>
            <a:pPr marL="857250" indent="-742950">
              <a:buFont typeface="+mj-lt"/>
              <a:buAutoNum type="arabicPeriod"/>
            </a:pPr>
            <a:r>
              <a:rPr lang="zh-TW" altLang="en-US" sz="4400" dirty="0">
                <a:latin typeface="KaiTi" panose="02010609060101010101" pitchFamily="49" charset="-122"/>
                <a:ea typeface="KaiTi" panose="02010609060101010101" pitchFamily="49" charset="-122"/>
              </a:rPr>
              <a:t>巴比麥非林曾說過</a:t>
            </a:r>
            <a:r>
              <a:rPr lang="en-US" altLang="zh-TW" sz="4400" dirty="0">
                <a:latin typeface="KaiTi" panose="02010609060101010101" pitchFamily="49" charset="-122"/>
                <a:ea typeface="KaiTi" panose="02010609060101010101" pitchFamily="49" charset="-122"/>
              </a:rPr>
              <a:t>【</a:t>
            </a:r>
            <a:r>
              <a:rPr lang="zh-TW" altLang="en-US" sz="4400" dirty="0">
                <a:latin typeface="KaiTi" panose="02010609060101010101" pitchFamily="49" charset="-122"/>
                <a:ea typeface="KaiTi" panose="02010609060101010101" pitchFamily="49" charset="-122"/>
              </a:rPr>
              <a:t>人聲就是上帝賜與最好的樂器</a:t>
            </a:r>
            <a:r>
              <a:rPr lang="en-US" altLang="zh-TW" sz="4400" dirty="0">
                <a:latin typeface="KaiTi" panose="02010609060101010101" pitchFamily="49" charset="-122"/>
                <a:ea typeface="KaiTi" panose="02010609060101010101" pitchFamily="49" charset="-122"/>
              </a:rPr>
              <a:t>】</a:t>
            </a:r>
            <a:r>
              <a:rPr lang="en-US" sz="4400" dirty="0">
                <a:latin typeface="KaiTi" panose="02010609060101010101" pitchFamily="49" charset="-122"/>
                <a:ea typeface="KaiTi" panose="02010609060101010101" pitchFamily="49" charset="-122"/>
              </a:rPr>
              <a:t> - </a:t>
            </a:r>
            <a:r>
              <a:rPr lang="zh-TW" altLang="en-US" sz="4400" dirty="0">
                <a:latin typeface="KaiTi" panose="02010609060101010101" pitchFamily="49" charset="-122"/>
                <a:ea typeface="KaiTi" panose="02010609060101010101" pitchFamily="49" charset="-122"/>
              </a:rPr>
              <a:t>歌唱”是天然“樂器”，</a:t>
            </a:r>
            <a:r>
              <a:rPr lang="zh-TW" altLang="en-US" sz="4200" dirty="0">
                <a:latin typeface="KaiTi" panose="02010609060101010101" pitchFamily="49" charset="-122"/>
                <a:ea typeface="KaiTi" panose="02010609060101010101" pitchFamily="49" charset="-122"/>
              </a:rPr>
              <a:t>了解“樂器”的發聲機制</a:t>
            </a:r>
            <a:endParaRPr lang="en-US" altLang="zh-TW" sz="4200" dirty="0">
              <a:latin typeface="KaiTi" panose="02010609060101010101" pitchFamily="49" charset="-122"/>
              <a:ea typeface="KaiTi" panose="02010609060101010101" pitchFamily="49" charset="-122"/>
            </a:endParaRPr>
          </a:p>
          <a:p>
            <a:pPr marL="1257300" lvl="1" indent="-742950"/>
            <a:r>
              <a:rPr lang="zh-TW" altLang="en-US" sz="4200" dirty="0">
                <a:latin typeface="KaiTi" panose="02010609060101010101" pitchFamily="49" charset="-122"/>
                <a:ea typeface="KaiTi" panose="02010609060101010101" pitchFamily="49" charset="-122"/>
              </a:rPr>
              <a:t>控制氣息的機制</a:t>
            </a:r>
            <a:r>
              <a:rPr lang="en-US" altLang="zh-TW" sz="4200" dirty="0">
                <a:latin typeface="KaiTi" panose="02010609060101010101" pitchFamily="49" charset="-122"/>
                <a:ea typeface="KaiTi" panose="02010609060101010101" pitchFamily="49" charset="-122"/>
              </a:rPr>
              <a:t>-</a:t>
            </a:r>
            <a:r>
              <a:rPr lang="zh-Hant" altLang="en-US" sz="4200" dirty="0">
                <a:latin typeface="KaiTi" panose="02010609060101010101" pitchFamily="49" charset="-122"/>
                <a:ea typeface="KaiTi" panose="02010609060101010101" pitchFamily="49" charset="-122"/>
              </a:rPr>
              <a:t>胸部，腹部</a:t>
            </a:r>
            <a:endParaRPr lang="en-US" altLang="zh-TW" sz="4200" dirty="0">
              <a:latin typeface="KaiTi" panose="02010609060101010101" pitchFamily="49" charset="-122"/>
              <a:ea typeface="KaiTi" panose="02010609060101010101" pitchFamily="49" charset="-122"/>
            </a:endParaRPr>
          </a:p>
          <a:p>
            <a:pPr marL="1257300" lvl="1" indent="-742950"/>
            <a:r>
              <a:rPr lang="zh-TW" altLang="en-US" sz="4400" dirty="0">
                <a:latin typeface="KaiTi" panose="02010609060101010101" pitchFamily="49" charset="-122"/>
                <a:ea typeface="KaiTi" panose="02010609060101010101" pitchFamily="49" charset="-122"/>
              </a:rPr>
              <a:t>調節音的高低機制</a:t>
            </a:r>
            <a:r>
              <a:rPr lang="en-US" altLang="zh-TW" sz="4400" dirty="0">
                <a:latin typeface="KaiTi" panose="02010609060101010101" pitchFamily="49" charset="-122"/>
                <a:ea typeface="KaiTi" panose="02010609060101010101" pitchFamily="49" charset="-122"/>
              </a:rPr>
              <a:t>-</a:t>
            </a:r>
            <a:r>
              <a:rPr lang="zh-Hant" altLang="en-US" sz="4400" dirty="0">
                <a:latin typeface="KaiTi" panose="02010609060101010101" pitchFamily="49" charset="-122"/>
                <a:ea typeface="KaiTi" panose="02010609060101010101" pitchFamily="49" charset="-122"/>
              </a:rPr>
              <a:t>聲帶</a:t>
            </a:r>
            <a:endParaRPr lang="en-US" altLang="zh-TW" sz="4400" dirty="0">
              <a:latin typeface="KaiTi" panose="02010609060101010101" pitchFamily="49" charset="-122"/>
              <a:ea typeface="KaiTi" panose="02010609060101010101" pitchFamily="49" charset="-122"/>
            </a:endParaRPr>
          </a:p>
          <a:p>
            <a:pPr marL="857250" indent="-742950">
              <a:buFont typeface="+mj-lt"/>
              <a:buAutoNum type="arabicPeriod"/>
            </a:pPr>
            <a:r>
              <a:rPr lang="zh-TW" altLang="en-US" sz="4400" dirty="0">
                <a:latin typeface="KaiTi" panose="02010609060101010101" pitchFamily="49" charset="-122"/>
                <a:ea typeface="KaiTi" panose="02010609060101010101" pitchFamily="49" charset="-122"/>
              </a:rPr>
              <a:t>模仿“氣球”的放氣大小快慢及如何發出音的高低</a:t>
            </a:r>
            <a:endParaRPr lang="en-US" sz="4400" dirty="0">
              <a:latin typeface="KaiTi" panose="02010609060101010101" pitchFamily="49" charset="-122"/>
              <a:ea typeface="KaiTi" panose="02010609060101010101" pitchFamily="49" charset="-122"/>
            </a:endParaRPr>
          </a:p>
          <a:p>
            <a:endParaRPr lang="en-US" dirty="0"/>
          </a:p>
        </p:txBody>
      </p:sp>
    </p:spTree>
    <p:extLst>
      <p:ext uri="{BB962C8B-B14F-4D97-AF65-F5344CB8AC3E}">
        <p14:creationId xmlns:p14="http://schemas.microsoft.com/office/powerpoint/2010/main" val="1590757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6CF62-70A6-B141-B1E1-070E9D3B0FAC}"/>
              </a:ext>
            </a:extLst>
          </p:cNvPr>
          <p:cNvSpPr>
            <a:spLocks noGrp="1"/>
          </p:cNvSpPr>
          <p:nvPr>
            <p:ph type="title"/>
          </p:nvPr>
        </p:nvSpPr>
        <p:spPr>
          <a:xfrm>
            <a:off x="2098938" y="199697"/>
            <a:ext cx="8911687" cy="1376855"/>
          </a:xfrm>
        </p:spPr>
        <p:txBody>
          <a:bodyPr>
            <a:normAutofit/>
          </a:bodyPr>
          <a:lstStyle/>
          <a:p>
            <a:r>
              <a:rPr lang="zh-Hant" altLang="en-US" sz="6000" dirty="0">
                <a:latin typeface="KaiTi" panose="02010609060101010101" pitchFamily="49" charset="-122"/>
                <a:ea typeface="KaiTi" panose="02010609060101010101" pitchFamily="49" charset="-122"/>
              </a:rPr>
              <a:t>和聲</a:t>
            </a:r>
            <a:r>
              <a:rPr lang="zh-TW" altLang="en-US" sz="6000" dirty="0">
                <a:latin typeface="KaiTi" panose="02010609060101010101" pitchFamily="49" charset="-122"/>
                <a:ea typeface="KaiTi" panose="02010609060101010101" pitchFamily="49" charset="-122"/>
              </a:rPr>
              <a:t>：</a:t>
            </a:r>
            <a:endParaRPr lang="en-US" dirty="0"/>
          </a:p>
        </p:txBody>
      </p:sp>
      <p:sp>
        <p:nvSpPr>
          <p:cNvPr id="4" name="Content Placeholder 2">
            <a:extLst>
              <a:ext uri="{FF2B5EF4-FFF2-40B4-BE49-F238E27FC236}">
                <a16:creationId xmlns:a16="http://schemas.microsoft.com/office/drawing/2014/main" id="{BDF74F08-FB7F-4343-9CC4-A130BC8344C6}"/>
              </a:ext>
            </a:extLst>
          </p:cNvPr>
          <p:cNvSpPr txBox="1">
            <a:spLocks/>
          </p:cNvSpPr>
          <p:nvPr/>
        </p:nvSpPr>
        <p:spPr>
          <a:xfrm>
            <a:off x="419099" y="1182852"/>
            <a:ext cx="11772901" cy="544654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1"/>
            <a:r>
              <a:rPr lang="zh-TW" altLang="en-US" sz="3200" dirty="0">
                <a:latin typeface="KaiTi" panose="02010609060101010101" pitchFamily="49" charset="-122"/>
                <a:ea typeface="KaiTi" panose="02010609060101010101" pitchFamily="49" charset="-122"/>
              </a:rPr>
              <a:t>練習要領 </a:t>
            </a:r>
            <a:r>
              <a:rPr lang="en-US" sz="3200" dirty="0">
                <a:latin typeface="KaiTi" panose="02010609060101010101" pitchFamily="49" charset="-122"/>
                <a:ea typeface="KaiTi" panose="02010609060101010101" pitchFamily="49" charset="-122"/>
              </a:rPr>
              <a:t>– </a:t>
            </a:r>
          </a:p>
          <a:p>
            <a:pPr lvl="2">
              <a:buFont typeface="Wingdings" pitchFamily="2" charset="2"/>
              <a:buChar char="Ø"/>
            </a:pPr>
            <a:r>
              <a:rPr lang="zh-TW" altLang="en-US" sz="3200" dirty="0">
                <a:latin typeface="KaiTi" panose="02010609060101010101" pitchFamily="49" charset="-122"/>
                <a:ea typeface="KaiTi" panose="02010609060101010101" pitchFamily="49" charset="-122"/>
              </a:rPr>
              <a:t>熟悉及練習和弦的三度音</a:t>
            </a:r>
            <a:endParaRPr lang="en-US" sz="3200" dirty="0">
              <a:latin typeface="KaiTi" panose="02010609060101010101" pitchFamily="49" charset="-122"/>
              <a:ea typeface="KaiTi" panose="02010609060101010101" pitchFamily="49" charset="-122"/>
            </a:endParaRPr>
          </a:p>
          <a:p>
            <a:pPr lvl="2">
              <a:buFont typeface="Wingdings" pitchFamily="2" charset="2"/>
              <a:buChar char="Ø"/>
            </a:pPr>
            <a:r>
              <a:rPr lang="zh-TW" altLang="en-US" sz="3200" dirty="0">
                <a:latin typeface="KaiTi" panose="02010609060101010101" pitchFamily="49" charset="-122"/>
                <a:ea typeface="KaiTi" panose="02010609060101010101" pitchFamily="49" charset="-122"/>
              </a:rPr>
              <a:t>練習寫下和聲譜</a:t>
            </a:r>
            <a:endParaRPr lang="en-US" sz="3200" dirty="0">
              <a:latin typeface="KaiTi" panose="02010609060101010101" pitchFamily="49" charset="-122"/>
              <a:ea typeface="KaiTi" panose="02010609060101010101" pitchFamily="49" charset="-122"/>
            </a:endParaRPr>
          </a:p>
          <a:p>
            <a:pPr lvl="2">
              <a:buFont typeface="Wingdings" pitchFamily="2" charset="2"/>
              <a:buChar char="Ø"/>
            </a:pPr>
            <a:r>
              <a:rPr lang="zh-TW" altLang="en-US" sz="3200" dirty="0">
                <a:latin typeface="KaiTi" panose="02010609060101010101" pitchFamily="49" charset="-122"/>
                <a:ea typeface="KaiTi" panose="02010609060101010101" pitchFamily="49" charset="-122"/>
              </a:rPr>
              <a:t>練習一邊唱及一邊聽主旋律，及伴奏</a:t>
            </a:r>
            <a:endParaRPr lang="en-US" sz="3200" dirty="0">
              <a:latin typeface="KaiTi" panose="02010609060101010101" pitchFamily="49" charset="-122"/>
              <a:ea typeface="KaiTi" panose="02010609060101010101" pitchFamily="49" charset="-122"/>
            </a:endParaRPr>
          </a:p>
          <a:p>
            <a:pPr lvl="2">
              <a:buFont typeface="Wingdings" pitchFamily="2" charset="2"/>
              <a:buChar char="Ø"/>
            </a:pPr>
            <a:r>
              <a:rPr lang="zh-TW" altLang="en-US" sz="3200" dirty="0">
                <a:latin typeface="KaiTi" panose="02010609060101010101" pitchFamily="49" charset="-122"/>
                <a:ea typeface="KaiTi" panose="02010609060101010101" pitchFamily="49" charset="-122"/>
              </a:rPr>
              <a:t>練習，練習，再練習；聽自己的和聲錄音</a:t>
            </a:r>
            <a:endParaRPr lang="en-US" sz="3200" dirty="0">
              <a:latin typeface="KaiTi" panose="02010609060101010101" pitchFamily="49" charset="-122"/>
              <a:ea typeface="KaiTi" panose="02010609060101010101" pitchFamily="49" charset="-122"/>
            </a:endParaRPr>
          </a:p>
          <a:p>
            <a:pPr lvl="2"/>
            <a:endParaRPr lang="en-US" sz="3600"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157094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6CF62-70A6-B141-B1E1-070E9D3B0FAC}"/>
              </a:ext>
            </a:extLst>
          </p:cNvPr>
          <p:cNvSpPr>
            <a:spLocks noGrp="1"/>
          </p:cNvSpPr>
          <p:nvPr>
            <p:ph type="title"/>
          </p:nvPr>
        </p:nvSpPr>
        <p:spPr>
          <a:xfrm>
            <a:off x="2098938" y="199697"/>
            <a:ext cx="8911687" cy="1376855"/>
          </a:xfrm>
        </p:spPr>
        <p:txBody>
          <a:bodyPr>
            <a:normAutofit/>
          </a:bodyPr>
          <a:lstStyle/>
          <a:p>
            <a:r>
              <a:rPr lang="zh-Hant" altLang="en-US" sz="6000" dirty="0">
                <a:latin typeface="KaiTi" panose="02010609060101010101" pitchFamily="49" charset="-122"/>
                <a:ea typeface="KaiTi" panose="02010609060101010101" pitchFamily="49" charset="-122"/>
              </a:rPr>
              <a:t>和聲</a:t>
            </a:r>
            <a:r>
              <a:rPr lang="zh-TW" altLang="en-US" sz="6000" dirty="0">
                <a:latin typeface="KaiTi" panose="02010609060101010101" pitchFamily="49" charset="-122"/>
                <a:ea typeface="KaiTi" panose="02010609060101010101" pitchFamily="49" charset="-122"/>
              </a:rPr>
              <a:t>：</a:t>
            </a:r>
            <a:endParaRPr lang="en-US" dirty="0"/>
          </a:p>
        </p:txBody>
      </p:sp>
      <p:sp>
        <p:nvSpPr>
          <p:cNvPr id="4" name="Content Placeholder 2">
            <a:extLst>
              <a:ext uri="{FF2B5EF4-FFF2-40B4-BE49-F238E27FC236}">
                <a16:creationId xmlns:a16="http://schemas.microsoft.com/office/drawing/2014/main" id="{BDF74F08-FB7F-4343-9CC4-A130BC8344C6}"/>
              </a:ext>
            </a:extLst>
          </p:cNvPr>
          <p:cNvSpPr txBox="1">
            <a:spLocks/>
          </p:cNvSpPr>
          <p:nvPr/>
        </p:nvSpPr>
        <p:spPr>
          <a:xfrm>
            <a:off x="419099" y="1182852"/>
            <a:ext cx="11772901" cy="544654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1"/>
            <a:r>
              <a:rPr lang="en-US" sz="3200" dirty="0">
                <a:latin typeface="KaiTi" panose="02010609060101010101" pitchFamily="49" charset="-122"/>
                <a:ea typeface="KaiTi" panose="02010609060101010101" pitchFamily="49" charset="-122"/>
              </a:rPr>
              <a:t>Homework: </a:t>
            </a:r>
            <a:r>
              <a:rPr lang="zh-Hant" altLang="en-US" sz="3200" dirty="0">
                <a:latin typeface="KaiTi" panose="02010609060101010101" pitchFamily="49" charset="-122"/>
                <a:ea typeface="KaiTi" panose="02010609060101010101" pitchFamily="49" charset="-122"/>
              </a:rPr>
              <a:t>（</a:t>
            </a:r>
            <a:r>
              <a:rPr lang="en-US" altLang="zh-Hant" sz="3200" dirty="0">
                <a:latin typeface="KaiTi" panose="02010609060101010101" pitchFamily="49" charset="-122"/>
                <a:ea typeface="KaiTi" panose="02010609060101010101" pitchFamily="49" charset="-122"/>
              </a:rPr>
              <a:t>email</a:t>
            </a:r>
            <a:r>
              <a:rPr lang="zh-Hant" altLang="en-US" sz="3200" dirty="0">
                <a:latin typeface="KaiTi" panose="02010609060101010101" pitchFamily="49" charset="-122"/>
                <a:ea typeface="KaiTi" panose="02010609060101010101" pitchFamily="49" charset="-122"/>
              </a:rPr>
              <a:t>五線譜）</a:t>
            </a:r>
            <a:endParaRPr lang="en-US" sz="3200" dirty="0">
              <a:latin typeface="KaiTi" panose="02010609060101010101" pitchFamily="49" charset="-122"/>
              <a:ea typeface="KaiTi" panose="02010609060101010101" pitchFamily="49" charset="-122"/>
            </a:endParaRPr>
          </a:p>
          <a:p>
            <a:pPr marL="1885950" lvl="3" indent="-514350">
              <a:buFont typeface="+mj-lt"/>
              <a:buAutoNum type="arabicPeriod"/>
            </a:pPr>
            <a:r>
              <a:rPr lang="zh-TW" altLang="en-US" sz="3200" dirty="0">
                <a:latin typeface="KaiTi" panose="02010609060101010101" pitchFamily="49" charset="-122"/>
                <a:ea typeface="KaiTi" panose="02010609060101010101" pitchFamily="49" charset="-122"/>
              </a:rPr>
              <a:t>練習用</a:t>
            </a:r>
            <a:r>
              <a:rPr lang="en-US" sz="3200" dirty="0">
                <a:latin typeface="KaiTi" panose="02010609060101010101" pitchFamily="49" charset="-122"/>
                <a:ea typeface="KaiTi" panose="02010609060101010101" pitchFamily="49" charset="-122"/>
              </a:rPr>
              <a:t>”</a:t>
            </a:r>
            <a:r>
              <a:rPr lang="zh-TW" altLang="en-US" sz="3200" dirty="0">
                <a:latin typeface="KaiTi" panose="02010609060101010101" pitchFamily="49" charset="-122"/>
                <a:ea typeface="KaiTi" panose="02010609060101010101" pitchFamily="49" charset="-122"/>
              </a:rPr>
              <a:t>從早晨到夜晚</a:t>
            </a:r>
            <a:r>
              <a:rPr lang="en-US" sz="3200" dirty="0">
                <a:latin typeface="KaiTi" panose="02010609060101010101" pitchFamily="49" charset="-122"/>
                <a:ea typeface="KaiTi" panose="02010609060101010101" pitchFamily="49" charset="-122"/>
              </a:rPr>
              <a:t>”,</a:t>
            </a:r>
            <a:r>
              <a:rPr lang="zh-TW" altLang="en-US" sz="3200" dirty="0">
                <a:latin typeface="KaiTi" panose="02010609060101010101" pitchFamily="49" charset="-122"/>
                <a:ea typeface="KaiTi" panose="02010609060101010101" pitchFamily="49" charset="-122"/>
              </a:rPr>
              <a:t>將二聲部由五線譜轉成簡譜</a:t>
            </a:r>
            <a:endParaRPr lang="en-US" sz="3200" dirty="0">
              <a:latin typeface="KaiTi" panose="02010609060101010101" pitchFamily="49" charset="-122"/>
              <a:ea typeface="KaiTi" panose="02010609060101010101" pitchFamily="49" charset="-122"/>
            </a:endParaRPr>
          </a:p>
          <a:p>
            <a:pPr marL="1885950" lvl="3" indent="-514350">
              <a:buFont typeface="+mj-lt"/>
              <a:buAutoNum type="arabicPeriod"/>
            </a:pPr>
            <a:r>
              <a:rPr lang="zh-TW" altLang="en-US" sz="3200" dirty="0">
                <a:latin typeface="KaiTi" panose="02010609060101010101" pitchFamily="49" charset="-122"/>
                <a:ea typeface="KaiTi" panose="02010609060101010101" pitchFamily="49" charset="-122"/>
              </a:rPr>
              <a:t>下</a:t>
            </a:r>
            <a:r>
              <a:rPr lang="zh-Hant" altLang="en-US" sz="3200" dirty="0">
                <a:latin typeface="KaiTi" panose="02010609060101010101" pitchFamily="49" charset="-122"/>
                <a:ea typeface="KaiTi" panose="02010609060101010101" pitchFamily="49" charset="-122"/>
              </a:rPr>
              <a:t>一個</a:t>
            </a:r>
            <a:r>
              <a:rPr lang="en-US" altLang="zh-Hant" sz="3200" dirty="0">
                <a:latin typeface="KaiTi" panose="02010609060101010101" pitchFamily="49" charset="-122"/>
                <a:ea typeface="KaiTi" panose="02010609060101010101" pitchFamily="49" charset="-122"/>
              </a:rPr>
              <a:t>Session</a:t>
            </a:r>
            <a:r>
              <a:rPr lang="zh-TW" altLang="en-US" sz="3200" dirty="0">
                <a:latin typeface="KaiTi" panose="02010609060101010101" pitchFamily="49" charset="-122"/>
                <a:ea typeface="KaiTi" panose="02010609060101010101" pitchFamily="49" charset="-122"/>
              </a:rPr>
              <a:t>，練習交替唱</a:t>
            </a:r>
            <a:r>
              <a:rPr lang="en-US" sz="3200" dirty="0">
                <a:latin typeface="KaiTi" panose="02010609060101010101" pitchFamily="49" charset="-122"/>
                <a:ea typeface="KaiTi" panose="02010609060101010101" pitchFamily="49" charset="-122"/>
              </a:rPr>
              <a:t>”</a:t>
            </a:r>
            <a:r>
              <a:rPr lang="zh-TW" altLang="en-US" sz="3200" dirty="0">
                <a:latin typeface="KaiTi" panose="02010609060101010101" pitchFamily="49" charset="-122"/>
                <a:ea typeface="KaiTi" panose="02010609060101010101" pitchFamily="49" charset="-122"/>
              </a:rPr>
              <a:t>從早晨到夜晚</a:t>
            </a:r>
            <a:r>
              <a:rPr lang="en-US" sz="3200" dirty="0">
                <a:latin typeface="KaiTi" panose="02010609060101010101" pitchFamily="49" charset="-122"/>
                <a:ea typeface="KaiTi" panose="02010609060101010101" pitchFamily="49" charset="-122"/>
              </a:rPr>
              <a:t>”</a:t>
            </a:r>
            <a:r>
              <a:rPr lang="zh-TW" altLang="en-US" sz="3200" dirty="0">
                <a:latin typeface="KaiTi" panose="02010609060101010101" pitchFamily="49" charset="-122"/>
                <a:ea typeface="KaiTi" panose="02010609060101010101" pitchFamily="49" charset="-122"/>
              </a:rPr>
              <a:t>的主旋律及二聲部</a:t>
            </a:r>
            <a:endParaRPr lang="en-US" sz="3200" dirty="0">
              <a:latin typeface="KaiTi" panose="02010609060101010101" pitchFamily="49" charset="-122"/>
              <a:ea typeface="KaiTi" panose="02010609060101010101" pitchFamily="49" charset="-122"/>
            </a:endParaRPr>
          </a:p>
          <a:p>
            <a:pPr lvl="2"/>
            <a:endParaRPr lang="en-US" sz="3600"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1951254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6CF62-70A6-B141-B1E1-070E9D3B0FAC}"/>
              </a:ext>
            </a:extLst>
          </p:cNvPr>
          <p:cNvSpPr>
            <a:spLocks noGrp="1"/>
          </p:cNvSpPr>
          <p:nvPr>
            <p:ph type="title"/>
          </p:nvPr>
        </p:nvSpPr>
        <p:spPr/>
        <p:txBody>
          <a:bodyPr>
            <a:normAutofit/>
          </a:bodyPr>
          <a:lstStyle/>
          <a:p>
            <a:r>
              <a:rPr lang="zh-TW" altLang="en-US" sz="6000" dirty="0">
                <a:latin typeface="KaiTi" panose="02010609060101010101" pitchFamily="49" charset="-122"/>
                <a:ea typeface="KaiTi" panose="02010609060101010101" pitchFamily="49" charset="-122"/>
              </a:rPr>
              <a:t>認識音響系統及相關器材：</a:t>
            </a:r>
            <a:endParaRPr lang="en-US" sz="6000" dirty="0">
              <a:latin typeface="KaiTi" panose="02010609060101010101" pitchFamily="49" charset="-122"/>
              <a:ea typeface="KaiTi" panose="02010609060101010101" pitchFamily="49" charset="-122"/>
            </a:endParaRPr>
          </a:p>
        </p:txBody>
      </p:sp>
      <p:sp>
        <p:nvSpPr>
          <p:cNvPr id="3" name="Content Placeholder 2">
            <a:extLst>
              <a:ext uri="{FF2B5EF4-FFF2-40B4-BE49-F238E27FC236}">
                <a16:creationId xmlns:a16="http://schemas.microsoft.com/office/drawing/2014/main" id="{9DC9BC06-4FAE-CB4E-BB89-9135EF4CA326}"/>
              </a:ext>
            </a:extLst>
          </p:cNvPr>
          <p:cNvSpPr>
            <a:spLocks noGrp="1"/>
          </p:cNvSpPr>
          <p:nvPr>
            <p:ph idx="1"/>
          </p:nvPr>
        </p:nvSpPr>
        <p:spPr>
          <a:xfrm>
            <a:off x="2179081" y="2678424"/>
            <a:ext cx="8915400" cy="939419"/>
          </a:xfrm>
        </p:spPr>
        <p:txBody>
          <a:bodyPr>
            <a:normAutofit/>
          </a:bodyPr>
          <a:lstStyle/>
          <a:p>
            <a:pPr marL="857250" indent="-742950"/>
            <a:r>
              <a:rPr lang="zh-TW" altLang="en-US" sz="4200" dirty="0">
                <a:latin typeface="KaiTi" panose="02010609060101010101" pitchFamily="49" charset="-122"/>
                <a:ea typeface="KaiTi" panose="02010609060101010101" pitchFamily="49" charset="-122"/>
              </a:rPr>
              <a:t>音響系統（</a:t>
            </a:r>
            <a:r>
              <a:rPr lang="en-US" altLang="zh-TW" sz="4200" dirty="0">
                <a:latin typeface="KaiTi" panose="02010609060101010101" pitchFamily="49" charset="-122"/>
                <a:ea typeface="KaiTi" panose="02010609060101010101" pitchFamily="49" charset="-122"/>
              </a:rPr>
              <a:t>Mixer</a:t>
            </a:r>
            <a:r>
              <a:rPr lang="zh-Hant" altLang="en-US" sz="4200" dirty="0">
                <a:latin typeface="KaiTi" panose="02010609060101010101" pitchFamily="49" charset="-122"/>
                <a:ea typeface="KaiTi" panose="02010609060101010101" pitchFamily="49" charset="-122"/>
              </a:rPr>
              <a:t>）</a:t>
            </a:r>
            <a:r>
              <a:rPr lang="zh-TW" altLang="en-US" sz="4200" dirty="0">
                <a:latin typeface="KaiTi" panose="02010609060101010101" pitchFamily="49" charset="-122"/>
                <a:ea typeface="KaiTi" panose="02010609060101010101" pitchFamily="49" charset="-122"/>
              </a:rPr>
              <a:t>，設備，接線</a:t>
            </a:r>
            <a:endParaRPr lang="en-US" altLang="zh-TW" sz="4200" dirty="0">
              <a:latin typeface="KaiTi" panose="02010609060101010101" pitchFamily="49" charset="-122"/>
              <a:ea typeface="KaiTi" panose="02010609060101010101" pitchFamily="49" charset="-122"/>
            </a:endParaRPr>
          </a:p>
          <a:p>
            <a:pPr marL="1257300" lvl="1" indent="-742950">
              <a:buFont typeface="+mj-lt"/>
              <a:buAutoNum type="arabicPeriod"/>
            </a:pPr>
            <a:endParaRPr lang="en-US" sz="4000" dirty="0">
              <a:latin typeface="KaiTi" panose="02010609060101010101" pitchFamily="49" charset="-122"/>
              <a:ea typeface="KaiTi" panose="02010609060101010101" pitchFamily="49" charset="-122"/>
            </a:endParaRPr>
          </a:p>
          <a:p>
            <a:endParaRPr lang="en-US" dirty="0"/>
          </a:p>
        </p:txBody>
      </p:sp>
    </p:spTree>
    <p:extLst>
      <p:ext uri="{BB962C8B-B14F-4D97-AF65-F5344CB8AC3E}">
        <p14:creationId xmlns:p14="http://schemas.microsoft.com/office/powerpoint/2010/main" val="1549122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6CF62-70A6-B141-B1E1-070E9D3B0FAC}"/>
              </a:ext>
            </a:extLst>
          </p:cNvPr>
          <p:cNvSpPr>
            <a:spLocks noGrp="1"/>
          </p:cNvSpPr>
          <p:nvPr>
            <p:ph type="title"/>
          </p:nvPr>
        </p:nvSpPr>
        <p:spPr>
          <a:xfrm>
            <a:off x="76724" y="1321904"/>
            <a:ext cx="8911687" cy="1037212"/>
          </a:xfrm>
        </p:spPr>
        <p:txBody>
          <a:bodyPr>
            <a:normAutofit/>
          </a:bodyPr>
          <a:lstStyle/>
          <a:p>
            <a:r>
              <a:rPr lang="zh-TW" altLang="en-US" sz="4800" dirty="0">
                <a:latin typeface="KaiTi" panose="02010609060101010101" pitchFamily="49" charset="-122"/>
                <a:ea typeface="KaiTi" panose="02010609060101010101" pitchFamily="49" charset="-122"/>
              </a:rPr>
              <a:t>音響系統：</a:t>
            </a:r>
            <a:endParaRPr lang="en-US" sz="4800" dirty="0"/>
          </a:p>
        </p:txBody>
      </p:sp>
      <p:pic>
        <p:nvPicPr>
          <p:cNvPr id="7" name="Picture 6">
            <a:extLst>
              <a:ext uri="{FF2B5EF4-FFF2-40B4-BE49-F238E27FC236}">
                <a16:creationId xmlns:a16="http://schemas.microsoft.com/office/drawing/2014/main" id="{10F1D011-DCC0-3746-822C-75888E73A39E}"/>
              </a:ext>
            </a:extLst>
          </p:cNvPr>
          <p:cNvPicPr>
            <a:picLocks noChangeAspect="1"/>
          </p:cNvPicPr>
          <p:nvPr/>
        </p:nvPicPr>
        <p:blipFill>
          <a:blip r:embed="rId2"/>
          <a:stretch>
            <a:fillRect/>
          </a:stretch>
        </p:blipFill>
        <p:spPr>
          <a:xfrm>
            <a:off x="3028644" y="-1"/>
            <a:ext cx="8570321" cy="7574023"/>
          </a:xfrm>
          <a:prstGeom prst="rect">
            <a:avLst/>
          </a:prstGeom>
        </p:spPr>
      </p:pic>
    </p:spTree>
    <p:extLst>
      <p:ext uri="{BB962C8B-B14F-4D97-AF65-F5344CB8AC3E}">
        <p14:creationId xmlns:p14="http://schemas.microsoft.com/office/powerpoint/2010/main" val="3153023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6CF62-70A6-B141-B1E1-070E9D3B0FAC}"/>
              </a:ext>
            </a:extLst>
          </p:cNvPr>
          <p:cNvSpPr>
            <a:spLocks noGrp="1"/>
          </p:cNvSpPr>
          <p:nvPr>
            <p:ph type="title"/>
          </p:nvPr>
        </p:nvSpPr>
        <p:spPr>
          <a:xfrm>
            <a:off x="2098938" y="199697"/>
            <a:ext cx="8911687" cy="1376855"/>
          </a:xfrm>
        </p:spPr>
        <p:txBody>
          <a:bodyPr>
            <a:normAutofit/>
          </a:bodyPr>
          <a:lstStyle/>
          <a:p>
            <a:r>
              <a:rPr lang="zh-TW" altLang="en-US" sz="6000" dirty="0">
                <a:latin typeface="KaiTi" panose="02010609060101010101" pitchFamily="49" charset="-122"/>
                <a:ea typeface="KaiTi" panose="02010609060101010101" pitchFamily="49" charset="-122"/>
              </a:rPr>
              <a:t>如何正確使用麥克風：</a:t>
            </a:r>
            <a:endParaRPr lang="en-US" sz="6000" dirty="0">
              <a:latin typeface="KaiTi" panose="02010609060101010101" pitchFamily="49" charset="-122"/>
              <a:ea typeface="KaiTi" panose="02010609060101010101" pitchFamily="49" charset="-122"/>
            </a:endParaRPr>
          </a:p>
        </p:txBody>
      </p:sp>
      <p:sp>
        <p:nvSpPr>
          <p:cNvPr id="4" name="Content Placeholder 2">
            <a:extLst>
              <a:ext uri="{FF2B5EF4-FFF2-40B4-BE49-F238E27FC236}">
                <a16:creationId xmlns:a16="http://schemas.microsoft.com/office/drawing/2014/main" id="{BDF74F08-FB7F-4343-9CC4-A130BC8344C6}"/>
              </a:ext>
            </a:extLst>
          </p:cNvPr>
          <p:cNvSpPr txBox="1">
            <a:spLocks/>
          </p:cNvSpPr>
          <p:nvPr/>
        </p:nvSpPr>
        <p:spPr>
          <a:xfrm>
            <a:off x="1228124" y="1797270"/>
            <a:ext cx="8915400" cy="37776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2"/>
            <a:r>
              <a:rPr lang="zh-TW" altLang="en-US" sz="5000" dirty="0">
                <a:latin typeface="KaiTi" panose="02010609060101010101" pitchFamily="49" charset="-122"/>
                <a:ea typeface="KaiTi" panose="02010609060101010101" pitchFamily="49" charset="-122"/>
              </a:rPr>
              <a:t>有線及無線（需要電池）</a:t>
            </a:r>
            <a:endParaRPr lang="en-US" sz="5000" dirty="0">
              <a:latin typeface="KaiTi" panose="02010609060101010101" pitchFamily="49" charset="-122"/>
              <a:ea typeface="KaiTi" panose="02010609060101010101" pitchFamily="49" charset="-122"/>
            </a:endParaRPr>
          </a:p>
          <a:p>
            <a:pPr lvl="2"/>
            <a:r>
              <a:rPr lang="zh-TW" altLang="en-US" sz="5000" dirty="0">
                <a:latin typeface="KaiTi" panose="02010609060101010101" pitchFamily="49" charset="-122"/>
                <a:ea typeface="KaiTi" panose="02010609060101010101" pitchFamily="49" charset="-122"/>
              </a:rPr>
              <a:t>麥克風手持角度不同，如何影響音色及音量</a:t>
            </a:r>
            <a:endParaRPr lang="en-US" sz="5000" dirty="0">
              <a:latin typeface="KaiTi" panose="02010609060101010101" pitchFamily="49" charset="-122"/>
              <a:ea typeface="KaiTi" panose="02010609060101010101" pitchFamily="49" charset="-122"/>
            </a:endParaRPr>
          </a:p>
          <a:p>
            <a:pPr marL="0" indent="0">
              <a:buNone/>
            </a:pPr>
            <a:endParaRPr lang="en-US" dirty="0"/>
          </a:p>
        </p:txBody>
      </p:sp>
    </p:spTree>
    <p:extLst>
      <p:ext uri="{BB962C8B-B14F-4D97-AF65-F5344CB8AC3E}">
        <p14:creationId xmlns:p14="http://schemas.microsoft.com/office/powerpoint/2010/main" val="2670319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6CF62-70A6-B141-B1E1-070E9D3B0FAC}"/>
              </a:ext>
            </a:extLst>
          </p:cNvPr>
          <p:cNvSpPr>
            <a:spLocks noGrp="1"/>
          </p:cNvSpPr>
          <p:nvPr>
            <p:ph type="title"/>
          </p:nvPr>
        </p:nvSpPr>
        <p:spPr>
          <a:xfrm>
            <a:off x="2098938" y="199697"/>
            <a:ext cx="8911687" cy="1376855"/>
          </a:xfrm>
        </p:spPr>
        <p:txBody>
          <a:bodyPr>
            <a:normAutofit/>
          </a:bodyPr>
          <a:lstStyle/>
          <a:p>
            <a:r>
              <a:rPr lang="zh-TW" altLang="en-US" sz="6000" dirty="0">
                <a:latin typeface="KaiTi" panose="02010609060101010101" pitchFamily="49" charset="-122"/>
                <a:ea typeface="KaiTi" panose="02010609060101010101" pitchFamily="49" charset="-122"/>
              </a:rPr>
              <a:t>如何正確使用麥克風：</a:t>
            </a:r>
            <a:endParaRPr lang="en-US" dirty="0"/>
          </a:p>
        </p:txBody>
      </p:sp>
      <p:sp>
        <p:nvSpPr>
          <p:cNvPr id="4" name="Content Placeholder 2">
            <a:extLst>
              <a:ext uri="{FF2B5EF4-FFF2-40B4-BE49-F238E27FC236}">
                <a16:creationId xmlns:a16="http://schemas.microsoft.com/office/drawing/2014/main" id="{BDF74F08-FB7F-4343-9CC4-A130BC8344C6}"/>
              </a:ext>
            </a:extLst>
          </p:cNvPr>
          <p:cNvSpPr txBox="1">
            <a:spLocks/>
          </p:cNvSpPr>
          <p:nvPr/>
        </p:nvSpPr>
        <p:spPr>
          <a:xfrm>
            <a:off x="987299" y="1357891"/>
            <a:ext cx="10417338" cy="898291"/>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1"/>
            <a:r>
              <a:rPr lang="en-US" sz="5400" dirty="0">
                <a:latin typeface="KaiTi" panose="02010609060101010101" pitchFamily="49" charset="-122"/>
                <a:ea typeface="KaiTi" panose="02010609060101010101" pitchFamily="49" charset="-122"/>
              </a:rPr>
              <a:t>Microphone Polar Patterns</a:t>
            </a:r>
          </a:p>
          <a:p>
            <a:pPr marL="0" indent="0">
              <a:buNone/>
            </a:pPr>
            <a:endParaRPr lang="en-US" dirty="0"/>
          </a:p>
        </p:txBody>
      </p:sp>
      <p:pic>
        <p:nvPicPr>
          <p:cNvPr id="5" name="Picture 4">
            <a:extLst>
              <a:ext uri="{FF2B5EF4-FFF2-40B4-BE49-F238E27FC236}">
                <a16:creationId xmlns:a16="http://schemas.microsoft.com/office/drawing/2014/main" id="{996E6DA2-0C4F-A745-83E9-1E2316EF7730}"/>
              </a:ext>
            </a:extLst>
          </p:cNvPr>
          <p:cNvPicPr/>
          <p:nvPr/>
        </p:nvPicPr>
        <p:blipFill>
          <a:blip r:embed="rId2">
            <a:extLst>
              <a:ext uri="{28A0092B-C50C-407E-A947-70E740481C1C}">
                <a14:useLocalDpi xmlns:a14="http://schemas.microsoft.com/office/drawing/2010/main" val="0"/>
              </a:ext>
            </a:extLst>
          </a:blip>
          <a:stretch>
            <a:fillRect/>
          </a:stretch>
        </p:blipFill>
        <p:spPr>
          <a:xfrm>
            <a:off x="2576595" y="2323870"/>
            <a:ext cx="6318927" cy="4534130"/>
          </a:xfrm>
          <a:prstGeom prst="rect">
            <a:avLst/>
          </a:prstGeom>
        </p:spPr>
      </p:pic>
    </p:spTree>
    <p:extLst>
      <p:ext uri="{BB962C8B-B14F-4D97-AF65-F5344CB8AC3E}">
        <p14:creationId xmlns:p14="http://schemas.microsoft.com/office/powerpoint/2010/main" val="3344629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6CF62-70A6-B141-B1E1-070E9D3B0FAC}"/>
              </a:ext>
            </a:extLst>
          </p:cNvPr>
          <p:cNvSpPr>
            <a:spLocks noGrp="1"/>
          </p:cNvSpPr>
          <p:nvPr>
            <p:ph type="title"/>
          </p:nvPr>
        </p:nvSpPr>
        <p:spPr>
          <a:xfrm>
            <a:off x="2098938" y="199697"/>
            <a:ext cx="8911687" cy="1376855"/>
          </a:xfrm>
        </p:spPr>
        <p:txBody>
          <a:bodyPr>
            <a:normAutofit/>
          </a:bodyPr>
          <a:lstStyle/>
          <a:p>
            <a:r>
              <a:rPr lang="zh-TW" altLang="en-US" sz="6000" dirty="0">
                <a:latin typeface="KaiTi" panose="02010609060101010101" pitchFamily="49" charset="-122"/>
                <a:ea typeface="KaiTi" panose="02010609060101010101" pitchFamily="49" charset="-122"/>
              </a:rPr>
              <a:t>如何正確使用麥克風：</a:t>
            </a:r>
            <a:endParaRPr lang="en-US" dirty="0"/>
          </a:p>
        </p:txBody>
      </p:sp>
      <p:sp>
        <p:nvSpPr>
          <p:cNvPr id="4" name="Content Placeholder 2">
            <a:extLst>
              <a:ext uri="{FF2B5EF4-FFF2-40B4-BE49-F238E27FC236}">
                <a16:creationId xmlns:a16="http://schemas.microsoft.com/office/drawing/2014/main" id="{BDF74F08-FB7F-4343-9CC4-A130BC8344C6}"/>
              </a:ext>
            </a:extLst>
          </p:cNvPr>
          <p:cNvSpPr txBox="1">
            <a:spLocks/>
          </p:cNvSpPr>
          <p:nvPr/>
        </p:nvSpPr>
        <p:spPr>
          <a:xfrm>
            <a:off x="987299" y="1357891"/>
            <a:ext cx="11098684" cy="898291"/>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1"/>
            <a:r>
              <a:rPr lang="en-US" altLang="zh-TW" sz="5400" dirty="0">
                <a:solidFill>
                  <a:schemeClr val="tx1"/>
                </a:solidFill>
                <a:latin typeface="Arial" panose="020B0604020202020204" pitchFamily="34" charset="0"/>
                <a:ea typeface="Times New Roman" panose="02020603050405020304" pitchFamily="18" charset="0"/>
              </a:rPr>
              <a:t>Popular vocal Shure sm58</a:t>
            </a:r>
            <a:r>
              <a:rPr lang="zh-TW" altLang="en-US" sz="5400" dirty="0">
                <a:solidFill>
                  <a:schemeClr val="tx1"/>
                </a:solidFill>
                <a:latin typeface="Arial" panose="020B0604020202020204" pitchFamily="34" charset="0"/>
                <a:ea typeface="Times New Roman" panose="02020603050405020304" pitchFamily="18" charset="0"/>
              </a:rPr>
              <a:t>（</a:t>
            </a:r>
            <a:r>
              <a:rPr lang="en-US" altLang="zh-TW" sz="5400" dirty="0">
                <a:solidFill>
                  <a:schemeClr val="tx1"/>
                </a:solidFill>
                <a:latin typeface="Arial" panose="020B0604020202020204" pitchFamily="34" charset="0"/>
                <a:ea typeface="Times New Roman" panose="02020603050405020304" pitchFamily="18" charset="0"/>
              </a:rPr>
              <a:t>Cardioid type</a:t>
            </a:r>
            <a:r>
              <a:rPr lang="zh-TW" altLang="en-US" sz="5400" dirty="0">
                <a:solidFill>
                  <a:schemeClr val="tx1"/>
                </a:solidFill>
                <a:latin typeface="Arial" panose="020B0604020202020204" pitchFamily="34" charset="0"/>
                <a:ea typeface="Times New Roman" panose="02020603050405020304" pitchFamily="18" charset="0"/>
                <a:cs typeface="PMingLiU" panose="02020500000000000000" pitchFamily="18" charset="-120"/>
              </a:rPr>
              <a:t>）</a:t>
            </a:r>
            <a:r>
              <a:rPr lang="zh-TW" altLang="en-US" sz="5400" dirty="0">
                <a:solidFill>
                  <a:schemeClr val="tx1"/>
                </a:solidFill>
                <a:latin typeface="Arial" panose="020B0604020202020204" pitchFamily="34" charset="0"/>
                <a:ea typeface="Times New Roman" panose="02020603050405020304" pitchFamily="18" charset="0"/>
              </a:rPr>
              <a:t> </a:t>
            </a:r>
            <a:r>
              <a:rPr lang="en-US" altLang="zh-TW" sz="5400" dirty="0">
                <a:solidFill>
                  <a:schemeClr val="tx1"/>
                </a:solidFill>
                <a:latin typeface="Arial" panose="020B0604020202020204" pitchFamily="34" charset="0"/>
                <a:ea typeface="Times New Roman" panose="02020603050405020304" pitchFamily="18" charset="0"/>
              </a:rPr>
              <a:t>polar pattern:</a:t>
            </a:r>
            <a:endParaRPr lang="en-US" altLang="zh-TW" sz="7200" dirty="0">
              <a:solidFill>
                <a:schemeClr val="tx1"/>
              </a:solidFill>
              <a:latin typeface="Arial" panose="020B0604020202020204" pitchFamily="34" charset="0"/>
            </a:endParaRPr>
          </a:p>
          <a:p>
            <a:pPr lvl="1"/>
            <a:endParaRPr lang="en-US" sz="5400" dirty="0">
              <a:latin typeface="KaiTi" panose="02010609060101010101" pitchFamily="49" charset="-122"/>
              <a:ea typeface="KaiTi" panose="02010609060101010101" pitchFamily="49" charset="-122"/>
            </a:endParaRPr>
          </a:p>
          <a:p>
            <a:pPr marL="0" indent="0">
              <a:buNone/>
            </a:pPr>
            <a:endParaRPr lang="en-US" dirty="0"/>
          </a:p>
        </p:txBody>
      </p:sp>
      <p:sp>
        <p:nvSpPr>
          <p:cNvPr id="3" name="TextBox 2">
            <a:extLst>
              <a:ext uri="{FF2B5EF4-FFF2-40B4-BE49-F238E27FC236}">
                <a16:creationId xmlns:a16="http://schemas.microsoft.com/office/drawing/2014/main" id="{AF379648-A7AE-A44A-9C52-5DE8AE90101D}"/>
              </a:ext>
            </a:extLst>
          </p:cNvPr>
          <p:cNvSpPr txBox="1"/>
          <p:nvPr/>
        </p:nvSpPr>
        <p:spPr>
          <a:xfrm>
            <a:off x="9640957" y="5208104"/>
            <a:ext cx="184731" cy="369332"/>
          </a:xfrm>
          <a:prstGeom prst="rect">
            <a:avLst/>
          </a:prstGeom>
          <a:noFill/>
        </p:spPr>
        <p:txBody>
          <a:bodyPr wrap="none" rtlCol="0">
            <a:spAutoFit/>
          </a:bodyPr>
          <a:lstStyle/>
          <a:p>
            <a:endParaRPr lang="en-US" dirty="0"/>
          </a:p>
        </p:txBody>
      </p:sp>
      <p:pic>
        <p:nvPicPr>
          <p:cNvPr id="1025" name="Picture 2">
            <a:extLst>
              <a:ext uri="{FF2B5EF4-FFF2-40B4-BE49-F238E27FC236}">
                <a16:creationId xmlns:a16="http://schemas.microsoft.com/office/drawing/2014/main" id="{91BD7109-CA82-3C4B-B0B8-FC6643267B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9148" y="1827736"/>
            <a:ext cx="4041913" cy="5030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591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6CF62-70A6-B141-B1E1-070E9D3B0FAC}"/>
              </a:ext>
            </a:extLst>
          </p:cNvPr>
          <p:cNvSpPr>
            <a:spLocks noGrp="1"/>
          </p:cNvSpPr>
          <p:nvPr>
            <p:ph type="title"/>
          </p:nvPr>
        </p:nvSpPr>
        <p:spPr>
          <a:xfrm>
            <a:off x="2098938" y="199697"/>
            <a:ext cx="8911687" cy="1376855"/>
          </a:xfrm>
        </p:spPr>
        <p:txBody>
          <a:bodyPr>
            <a:normAutofit/>
          </a:bodyPr>
          <a:lstStyle/>
          <a:p>
            <a:r>
              <a:rPr lang="zh-TW" altLang="en-US" sz="6000" dirty="0">
                <a:latin typeface="KaiTi" panose="02010609060101010101" pitchFamily="49" charset="-122"/>
                <a:ea typeface="KaiTi" panose="02010609060101010101" pitchFamily="49" charset="-122"/>
              </a:rPr>
              <a:t>如何正確使用麥克風：</a:t>
            </a:r>
            <a:endParaRPr lang="en-US" dirty="0"/>
          </a:p>
        </p:txBody>
      </p:sp>
      <p:sp>
        <p:nvSpPr>
          <p:cNvPr id="4" name="Content Placeholder 2">
            <a:extLst>
              <a:ext uri="{FF2B5EF4-FFF2-40B4-BE49-F238E27FC236}">
                <a16:creationId xmlns:a16="http://schemas.microsoft.com/office/drawing/2014/main" id="{BDF74F08-FB7F-4343-9CC4-A130BC8344C6}"/>
              </a:ext>
            </a:extLst>
          </p:cNvPr>
          <p:cNvSpPr txBox="1">
            <a:spLocks/>
          </p:cNvSpPr>
          <p:nvPr/>
        </p:nvSpPr>
        <p:spPr>
          <a:xfrm>
            <a:off x="987299" y="1576552"/>
            <a:ext cx="11098684" cy="2349405"/>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3"/>
            <a:r>
              <a:rPr lang="zh-TW" altLang="en-US" sz="14800" dirty="0">
                <a:latin typeface="KaiTi" panose="02010609060101010101" pitchFamily="49" charset="-122"/>
                <a:ea typeface="KaiTi" panose="02010609060101010101" pitchFamily="49" charset="-122"/>
              </a:rPr>
              <a:t>維持同一麥克風姿勢（角度正對麥克風及適當距離），除非需要特別效果</a:t>
            </a:r>
            <a:endParaRPr lang="en-US" sz="14800" dirty="0">
              <a:latin typeface="KaiTi" panose="02010609060101010101" pitchFamily="49" charset="-122"/>
              <a:ea typeface="KaiTi" panose="02010609060101010101" pitchFamily="49" charset="-122"/>
            </a:endParaRPr>
          </a:p>
          <a:p>
            <a:pPr lvl="3"/>
            <a:r>
              <a:rPr lang="zh-TW" altLang="en-US" sz="14800" dirty="0">
                <a:latin typeface="KaiTi" panose="02010609060101010101" pitchFamily="49" charset="-122"/>
                <a:ea typeface="KaiTi" panose="02010609060101010101" pitchFamily="49" charset="-122"/>
              </a:rPr>
              <a:t>避免“噴”音</a:t>
            </a:r>
            <a:endParaRPr lang="en-US" sz="14800" dirty="0">
              <a:latin typeface="KaiTi" panose="02010609060101010101" pitchFamily="49" charset="-122"/>
              <a:ea typeface="KaiTi" panose="02010609060101010101" pitchFamily="49" charset="-122"/>
            </a:endParaRPr>
          </a:p>
          <a:p>
            <a:pPr lvl="1"/>
            <a:endParaRPr lang="en-US" sz="10500" dirty="0">
              <a:latin typeface="KaiTi" panose="02010609060101010101" pitchFamily="49" charset="-122"/>
              <a:ea typeface="KaiTi" panose="02010609060101010101" pitchFamily="49" charset="-122"/>
            </a:endParaRPr>
          </a:p>
          <a:p>
            <a:pPr marL="0" indent="0">
              <a:buNone/>
            </a:pPr>
            <a:endParaRPr lang="en-US" dirty="0"/>
          </a:p>
        </p:txBody>
      </p:sp>
      <p:sp>
        <p:nvSpPr>
          <p:cNvPr id="3" name="TextBox 2">
            <a:extLst>
              <a:ext uri="{FF2B5EF4-FFF2-40B4-BE49-F238E27FC236}">
                <a16:creationId xmlns:a16="http://schemas.microsoft.com/office/drawing/2014/main" id="{AF379648-A7AE-A44A-9C52-5DE8AE90101D}"/>
              </a:ext>
            </a:extLst>
          </p:cNvPr>
          <p:cNvSpPr txBox="1"/>
          <p:nvPr/>
        </p:nvSpPr>
        <p:spPr>
          <a:xfrm>
            <a:off x="9640957" y="520810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1547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6CF62-70A6-B141-B1E1-070E9D3B0FAC}"/>
              </a:ext>
            </a:extLst>
          </p:cNvPr>
          <p:cNvSpPr>
            <a:spLocks noGrp="1"/>
          </p:cNvSpPr>
          <p:nvPr>
            <p:ph type="title"/>
          </p:nvPr>
        </p:nvSpPr>
        <p:spPr>
          <a:xfrm>
            <a:off x="2098938" y="199697"/>
            <a:ext cx="8911687" cy="1376855"/>
          </a:xfrm>
        </p:spPr>
        <p:txBody>
          <a:bodyPr>
            <a:normAutofit/>
          </a:bodyPr>
          <a:lstStyle/>
          <a:p>
            <a:r>
              <a:rPr lang="zh-TW" altLang="en-US" sz="6000" dirty="0">
                <a:latin typeface="KaiTi" panose="02010609060101010101" pitchFamily="49" charset="-122"/>
                <a:ea typeface="KaiTi" panose="02010609060101010101" pitchFamily="49" charset="-122"/>
              </a:rPr>
              <a:t>如何正確使用麥克風：</a:t>
            </a:r>
            <a:endParaRPr lang="en-US" dirty="0"/>
          </a:p>
        </p:txBody>
      </p:sp>
      <p:sp>
        <p:nvSpPr>
          <p:cNvPr id="4" name="Content Placeholder 2">
            <a:extLst>
              <a:ext uri="{FF2B5EF4-FFF2-40B4-BE49-F238E27FC236}">
                <a16:creationId xmlns:a16="http://schemas.microsoft.com/office/drawing/2014/main" id="{BDF74F08-FB7F-4343-9CC4-A130BC8344C6}"/>
              </a:ext>
            </a:extLst>
          </p:cNvPr>
          <p:cNvSpPr txBox="1">
            <a:spLocks/>
          </p:cNvSpPr>
          <p:nvPr/>
        </p:nvSpPr>
        <p:spPr>
          <a:xfrm>
            <a:off x="987299" y="1576552"/>
            <a:ext cx="11098684" cy="2349405"/>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2"/>
            <a:r>
              <a:rPr lang="zh-TW" altLang="en-US" sz="4000" dirty="0">
                <a:latin typeface="KaiTi" panose="02010609060101010101" pitchFamily="49" charset="-122"/>
                <a:ea typeface="KaiTi" panose="02010609060101010101" pitchFamily="49" charset="-122"/>
              </a:rPr>
              <a:t>維持保護及保養麥克風</a:t>
            </a:r>
            <a:endParaRPr lang="en-US" sz="4000" dirty="0">
              <a:latin typeface="KaiTi" panose="02010609060101010101" pitchFamily="49" charset="-122"/>
              <a:ea typeface="KaiTi" panose="02010609060101010101" pitchFamily="49" charset="-122"/>
            </a:endParaRPr>
          </a:p>
          <a:p>
            <a:pPr lvl="3">
              <a:buFont typeface="Wingdings" pitchFamily="2" charset="2"/>
              <a:buChar char="Ø"/>
            </a:pPr>
            <a:r>
              <a:rPr lang="zh-TW" altLang="en-US" sz="4000" dirty="0">
                <a:latin typeface="KaiTi" panose="02010609060101010101" pitchFamily="49" charset="-122"/>
                <a:ea typeface="KaiTi" panose="02010609060101010101" pitchFamily="49" charset="-122"/>
              </a:rPr>
              <a:t>不拍打麥克風或避免麥克風掉落地面</a:t>
            </a:r>
            <a:endParaRPr lang="en-US" sz="4000" dirty="0">
              <a:latin typeface="KaiTi" panose="02010609060101010101" pitchFamily="49" charset="-122"/>
              <a:ea typeface="KaiTi" panose="02010609060101010101" pitchFamily="49" charset="-122"/>
            </a:endParaRPr>
          </a:p>
          <a:p>
            <a:pPr lvl="3">
              <a:buFont typeface="Wingdings" pitchFamily="2" charset="2"/>
              <a:buChar char="Ø"/>
            </a:pPr>
            <a:r>
              <a:rPr lang="zh-TW" altLang="en-US" sz="4000" dirty="0">
                <a:latin typeface="KaiTi" panose="02010609060101010101" pitchFamily="49" charset="-122"/>
                <a:ea typeface="KaiTi" panose="02010609060101010101" pitchFamily="49" charset="-122"/>
              </a:rPr>
              <a:t>不任意插上或拔掉接線</a:t>
            </a:r>
            <a:r>
              <a:rPr lang="en-US" sz="4000" dirty="0">
                <a:latin typeface="KaiTi" panose="02010609060101010101" pitchFamily="49" charset="-122"/>
                <a:ea typeface="KaiTi" panose="02010609060101010101" pitchFamily="49" charset="-122"/>
              </a:rPr>
              <a:t> - </a:t>
            </a:r>
            <a:r>
              <a:rPr lang="zh-TW" altLang="en-US" sz="4000" dirty="0">
                <a:latin typeface="KaiTi" panose="02010609060101010101" pitchFamily="49" charset="-122"/>
                <a:ea typeface="KaiTi" panose="02010609060101010101" pitchFamily="49" charset="-122"/>
              </a:rPr>
              <a:t>確定關掉影響系統之後，才拔掉接線</a:t>
            </a:r>
            <a:endParaRPr lang="en-US" sz="4000" dirty="0">
              <a:latin typeface="KaiTi" panose="02010609060101010101" pitchFamily="49" charset="-122"/>
              <a:ea typeface="KaiTi" panose="02010609060101010101" pitchFamily="49" charset="-122"/>
            </a:endParaRPr>
          </a:p>
          <a:p>
            <a:pPr lvl="1"/>
            <a:endParaRPr lang="en-US" sz="10500" dirty="0">
              <a:latin typeface="KaiTi" panose="02010609060101010101" pitchFamily="49" charset="-122"/>
              <a:ea typeface="KaiTi" panose="02010609060101010101" pitchFamily="49" charset="-122"/>
            </a:endParaRPr>
          </a:p>
          <a:p>
            <a:pPr marL="0" indent="0">
              <a:buNone/>
            </a:pPr>
            <a:endParaRPr lang="en-US" dirty="0"/>
          </a:p>
        </p:txBody>
      </p:sp>
      <p:sp>
        <p:nvSpPr>
          <p:cNvPr id="3" name="TextBox 2">
            <a:extLst>
              <a:ext uri="{FF2B5EF4-FFF2-40B4-BE49-F238E27FC236}">
                <a16:creationId xmlns:a16="http://schemas.microsoft.com/office/drawing/2014/main" id="{AF379648-A7AE-A44A-9C52-5DE8AE90101D}"/>
              </a:ext>
            </a:extLst>
          </p:cNvPr>
          <p:cNvSpPr txBox="1"/>
          <p:nvPr/>
        </p:nvSpPr>
        <p:spPr>
          <a:xfrm>
            <a:off x="9640957" y="520810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35125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6CF62-70A6-B141-B1E1-070E9D3B0FAC}"/>
              </a:ext>
            </a:extLst>
          </p:cNvPr>
          <p:cNvSpPr>
            <a:spLocks noGrp="1"/>
          </p:cNvSpPr>
          <p:nvPr>
            <p:ph type="title"/>
          </p:nvPr>
        </p:nvSpPr>
        <p:spPr>
          <a:xfrm>
            <a:off x="1830581" y="70488"/>
            <a:ext cx="10245463" cy="1788129"/>
          </a:xfrm>
        </p:spPr>
        <p:txBody>
          <a:bodyPr>
            <a:normAutofit/>
          </a:bodyPr>
          <a:lstStyle/>
          <a:p>
            <a:r>
              <a:rPr lang="zh-TW" altLang="en-US" sz="4000" dirty="0">
                <a:latin typeface="KaiTi" panose="02010609060101010101" pitchFamily="49" charset="-122"/>
                <a:ea typeface="KaiTi" panose="02010609060101010101" pitchFamily="49" charset="-122"/>
              </a:rPr>
              <a:t>大堂前置揚聲器（</a:t>
            </a:r>
            <a:r>
              <a:rPr lang="en-US" sz="4000" dirty="0">
                <a:latin typeface="KaiTi" panose="02010609060101010101" pitchFamily="49" charset="-122"/>
                <a:ea typeface="KaiTi" panose="02010609060101010101" pitchFamily="49" charset="-122"/>
              </a:rPr>
              <a:t>Front Speakers</a:t>
            </a:r>
            <a:r>
              <a:rPr lang="zh-TW" altLang="en-US" sz="4000" dirty="0">
                <a:latin typeface="KaiTi" panose="02010609060101010101" pitchFamily="49" charset="-122"/>
                <a:ea typeface="KaiTi" panose="02010609060101010101" pitchFamily="49" charset="-122"/>
              </a:rPr>
              <a:t>）</a:t>
            </a:r>
            <a:r>
              <a:rPr lang="en-US" altLang="zh-Hant" sz="4000" dirty="0">
                <a:latin typeface="KaiTi" panose="02010609060101010101" pitchFamily="49" charset="-122"/>
                <a:ea typeface="KaiTi" panose="02010609060101010101" pitchFamily="49" charset="-122"/>
              </a:rPr>
              <a:t>-</a:t>
            </a:r>
            <a:r>
              <a:rPr lang="zh-Hant" altLang="en-US" sz="4000" dirty="0">
                <a:latin typeface="KaiTi" panose="02010609060101010101" pitchFamily="49" charset="-122"/>
                <a:ea typeface="KaiTi" panose="02010609060101010101" pitchFamily="49" charset="-122"/>
              </a:rPr>
              <a:t> </a:t>
            </a:r>
            <a:r>
              <a:rPr lang="zh-TW" altLang="en-US" sz="4000" dirty="0">
                <a:latin typeface="KaiTi" panose="02010609060101010101" pitchFamily="49" charset="-122"/>
                <a:ea typeface="KaiTi" panose="02010609060101010101" pitchFamily="49" charset="-122"/>
              </a:rPr>
              <a:t>舞台監視器揚聲器（</a:t>
            </a:r>
            <a:r>
              <a:rPr lang="en-US" sz="4000" dirty="0">
                <a:latin typeface="KaiTi" panose="02010609060101010101" pitchFamily="49" charset="-122"/>
                <a:ea typeface="KaiTi" panose="02010609060101010101" pitchFamily="49" charset="-122"/>
              </a:rPr>
              <a:t>Monitor</a:t>
            </a:r>
            <a:r>
              <a:rPr lang="zh-TW" altLang="en-US" sz="4000" dirty="0">
                <a:latin typeface="KaiTi" panose="02010609060101010101" pitchFamily="49" charset="-122"/>
                <a:ea typeface="KaiTi" panose="02010609060101010101" pitchFamily="49" charset="-122"/>
              </a:rPr>
              <a:t>）：</a:t>
            </a:r>
            <a:endParaRPr lang="en-US" sz="4000" dirty="0">
              <a:latin typeface="KaiTi" panose="02010609060101010101" pitchFamily="49" charset="-122"/>
              <a:ea typeface="KaiTi" panose="02010609060101010101" pitchFamily="49" charset="-122"/>
            </a:endParaRPr>
          </a:p>
        </p:txBody>
      </p:sp>
      <p:sp>
        <p:nvSpPr>
          <p:cNvPr id="4" name="Content Placeholder 2">
            <a:extLst>
              <a:ext uri="{FF2B5EF4-FFF2-40B4-BE49-F238E27FC236}">
                <a16:creationId xmlns:a16="http://schemas.microsoft.com/office/drawing/2014/main" id="{BDF74F08-FB7F-4343-9CC4-A130BC8344C6}"/>
              </a:ext>
            </a:extLst>
          </p:cNvPr>
          <p:cNvSpPr txBox="1">
            <a:spLocks/>
          </p:cNvSpPr>
          <p:nvPr/>
        </p:nvSpPr>
        <p:spPr>
          <a:xfrm>
            <a:off x="556591" y="1858617"/>
            <a:ext cx="11635409" cy="45521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2"/>
            <a:r>
              <a:rPr lang="en-US" sz="4000" dirty="0">
                <a:latin typeface="KaiTi" panose="02010609060101010101" pitchFamily="49" charset="-122"/>
                <a:ea typeface="KaiTi" panose="02010609060101010101" pitchFamily="49" charset="-122"/>
              </a:rPr>
              <a:t>Front Speakers and Monitor</a:t>
            </a:r>
            <a:r>
              <a:rPr lang="zh-TW" altLang="en-US" sz="4000" dirty="0">
                <a:latin typeface="KaiTi" panose="02010609060101010101" pitchFamily="49" charset="-122"/>
                <a:ea typeface="KaiTi" panose="02010609060101010101" pitchFamily="49" charset="-122"/>
              </a:rPr>
              <a:t>的用途</a:t>
            </a:r>
            <a:endParaRPr lang="en-US" altLang="zh-TW" sz="4000" dirty="0">
              <a:latin typeface="KaiTi" panose="02010609060101010101" pitchFamily="49" charset="-122"/>
              <a:ea typeface="KaiTi" panose="02010609060101010101" pitchFamily="49" charset="-122"/>
            </a:endParaRPr>
          </a:p>
          <a:p>
            <a:pPr lvl="3">
              <a:buFont typeface="Wingdings" pitchFamily="2" charset="2"/>
              <a:buChar char="Ø"/>
            </a:pPr>
            <a:r>
              <a:rPr lang="zh-TW" altLang="en-US" sz="3600" dirty="0">
                <a:latin typeface="KaiTi" panose="02010609060101010101" pitchFamily="49" charset="-122"/>
                <a:ea typeface="KaiTi" panose="02010609060101010101" pitchFamily="49" charset="-122"/>
              </a:rPr>
              <a:t>大堂前置揚聲器</a:t>
            </a:r>
            <a:r>
              <a:rPr lang="zh-Hant" altLang="en-US" sz="3600" dirty="0">
                <a:latin typeface="KaiTi" panose="02010609060101010101" pitchFamily="49" charset="-122"/>
                <a:ea typeface="KaiTi" panose="02010609060101010101" pitchFamily="49" charset="-122"/>
              </a:rPr>
              <a:t> </a:t>
            </a:r>
            <a:r>
              <a:rPr lang="en-US" altLang="zh-Hant" sz="3600" dirty="0">
                <a:latin typeface="KaiTi" panose="02010609060101010101" pitchFamily="49" charset="-122"/>
                <a:ea typeface="KaiTi" panose="02010609060101010101" pitchFamily="49" charset="-122"/>
              </a:rPr>
              <a:t>–</a:t>
            </a:r>
            <a:r>
              <a:rPr lang="zh-Hant" altLang="en-US" sz="3600" dirty="0">
                <a:latin typeface="KaiTi" panose="02010609060101010101" pitchFamily="49" charset="-122"/>
                <a:ea typeface="KaiTi" panose="02010609060101010101" pitchFamily="49" charset="-122"/>
              </a:rPr>
              <a:t> </a:t>
            </a:r>
            <a:r>
              <a:rPr lang="zh-TW" altLang="en-US" sz="3600" dirty="0">
                <a:latin typeface="KaiTi" panose="02010609060101010101" pitchFamily="49" charset="-122"/>
                <a:ea typeface="KaiTi" panose="02010609060101010101" pitchFamily="49" charset="-122"/>
              </a:rPr>
              <a:t>給會眾聽的</a:t>
            </a:r>
            <a:endParaRPr lang="en-US" altLang="zh-TW" sz="3600" dirty="0">
              <a:latin typeface="KaiTi" panose="02010609060101010101" pitchFamily="49" charset="-122"/>
              <a:ea typeface="KaiTi" panose="02010609060101010101" pitchFamily="49" charset="-122"/>
            </a:endParaRPr>
          </a:p>
          <a:p>
            <a:pPr lvl="3">
              <a:buFont typeface="Wingdings" pitchFamily="2" charset="2"/>
              <a:buChar char="Ø"/>
            </a:pPr>
            <a:r>
              <a:rPr lang="zh-TW" altLang="en-US" sz="3600" dirty="0">
                <a:latin typeface="KaiTi" panose="02010609060101010101" pitchFamily="49" charset="-122"/>
                <a:ea typeface="KaiTi" panose="02010609060101010101" pitchFamily="49" charset="-122"/>
              </a:rPr>
              <a:t>舞台監視器揚聲器</a:t>
            </a:r>
            <a:r>
              <a:rPr lang="zh-Hant" altLang="en-US" sz="3600" dirty="0">
                <a:latin typeface="KaiTi" panose="02010609060101010101" pitchFamily="49" charset="-122"/>
                <a:ea typeface="KaiTi" panose="02010609060101010101" pitchFamily="49" charset="-122"/>
              </a:rPr>
              <a:t> </a:t>
            </a:r>
            <a:r>
              <a:rPr lang="en-US" altLang="zh-Hant" sz="3600" dirty="0">
                <a:latin typeface="KaiTi" panose="02010609060101010101" pitchFamily="49" charset="-122"/>
                <a:ea typeface="KaiTi" panose="02010609060101010101" pitchFamily="49" charset="-122"/>
              </a:rPr>
              <a:t>–</a:t>
            </a:r>
            <a:r>
              <a:rPr lang="zh-Hant" altLang="en-US" sz="3600" dirty="0">
                <a:latin typeface="KaiTi" panose="02010609060101010101" pitchFamily="49" charset="-122"/>
                <a:ea typeface="KaiTi" panose="02010609060101010101" pitchFamily="49" charset="-122"/>
              </a:rPr>
              <a:t> </a:t>
            </a:r>
            <a:r>
              <a:rPr lang="zh-TW" altLang="en-US" sz="3600" dirty="0">
                <a:latin typeface="KaiTi" panose="02010609060101010101" pitchFamily="49" charset="-122"/>
                <a:ea typeface="KaiTi" panose="02010609060101010101" pitchFamily="49" charset="-122"/>
              </a:rPr>
              <a:t>給舞台</a:t>
            </a:r>
            <a:r>
              <a:rPr lang="en-US" altLang="zh-TW" sz="3600" dirty="0">
                <a:latin typeface="KaiTi" panose="02010609060101010101" pitchFamily="49" charset="-122"/>
                <a:ea typeface="KaiTi" panose="02010609060101010101" pitchFamily="49" charset="-122"/>
              </a:rPr>
              <a:t>Praise team</a:t>
            </a:r>
            <a:r>
              <a:rPr lang="zh-TW" altLang="en-US" sz="3600" dirty="0">
                <a:latin typeface="KaiTi" panose="02010609060101010101" pitchFamily="49" charset="-122"/>
                <a:ea typeface="KaiTi" panose="02010609060101010101" pitchFamily="49" charset="-122"/>
              </a:rPr>
              <a:t>聽的</a:t>
            </a:r>
            <a:endParaRPr lang="en-US" altLang="zh-TW" sz="3800" dirty="0">
              <a:latin typeface="KaiTi" panose="02010609060101010101" pitchFamily="49" charset="-122"/>
              <a:ea typeface="KaiTi" panose="02010609060101010101" pitchFamily="49" charset="-122"/>
            </a:endParaRPr>
          </a:p>
          <a:p>
            <a:pPr lvl="2"/>
            <a:r>
              <a:rPr lang="en-US" sz="4000" dirty="0">
                <a:latin typeface="KaiTi" panose="02010609060101010101" pitchFamily="49" charset="-122"/>
                <a:ea typeface="KaiTi" panose="02010609060101010101" pitchFamily="49" charset="-122"/>
              </a:rPr>
              <a:t>monitor speakers</a:t>
            </a:r>
            <a:r>
              <a:rPr lang="en-US" altLang="zh-TW" sz="4000" dirty="0">
                <a:latin typeface="KaiTi" panose="02010609060101010101" pitchFamily="49" charset="-122"/>
                <a:ea typeface="KaiTi" panose="02010609060101010101" pitchFamily="49" charset="-122"/>
              </a:rPr>
              <a:t>/in-ear monitor</a:t>
            </a:r>
            <a:endParaRPr lang="en-US" sz="10500" dirty="0">
              <a:latin typeface="KaiTi" panose="02010609060101010101" pitchFamily="49" charset="-122"/>
              <a:ea typeface="KaiTi" panose="02010609060101010101" pitchFamily="49" charset="-122"/>
            </a:endParaRPr>
          </a:p>
          <a:p>
            <a:pPr marL="0" indent="0">
              <a:buNone/>
            </a:pPr>
            <a:endParaRPr lang="en-US" dirty="0"/>
          </a:p>
        </p:txBody>
      </p:sp>
      <p:sp>
        <p:nvSpPr>
          <p:cNvPr id="3" name="TextBox 2">
            <a:extLst>
              <a:ext uri="{FF2B5EF4-FFF2-40B4-BE49-F238E27FC236}">
                <a16:creationId xmlns:a16="http://schemas.microsoft.com/office/drawing/2014/main" id="{AF379648-A7AE-A44A-9C52-5DE8AE90101D}"/>
              </a:ext>
            </a:extLst>
          </p:cNvPr>
          <p:cNvSpPr txBox="1"/>
          <p:nvPr/>
        </p:nvSpPr>
        <p:spPr>
          <a:xfrm>
            <a:off x="9640957" y="520810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9248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6CF62-70A6-B141-B1E1-070E9D3B0FAC}"/>
              </a:ext>
            </a:extLst>
          </p:cNvPr>
          <p:cNvSpPr>
            <a:spLocks noGrp="1"/>
          </p:cNvSpPr>
          <p:nvPr>
            <p:ph type="title"/>
          </p:nvPr>
        </p:nvSpPr>
        <p:spPr>
          <a:xfrm>
            <a:off x="2014855" y="483476"/>
            <a:ext cx="8911687" cy="1229711"/>
          </a:xfrm>
        </p:spPr>
        <p:txBody>
          <a:bodyPr>
            <a:normAutofit/>
          </a:bodyPr>
          <a:lstStyle/>
          <a:p>
            <a:r>
              <a:rPr lang="zh-TW" altLang="en-US" sz="6000" dirty="0">
                <a:latin typeface="KaiTi" panose="02010609060101010101" pitchFamily="49" charset="-122"/>
                <a:ea typeface="KaiTi" panose="02010609060101010101" pitchFamily="49" charset="-122"/>
              </a:rPr>
              <a:t>腹式呼吸：</a:t>
            </a:r>
            <a:endParaRPr lang="en-US" dirty="0"/>
          </a:p>
        </p:txBody>
      </p:sp>
      <p:sp>
        <p:nvSpPr>
          <p:cNvPr id="4" name="Content Placeholder 2">
            <a:extLst>
              <a:ext uri="{FF2B5EF4-FFF2-40B4-BE49-F238E27FC236}">
                <a16:creationId xmlns:a16="http://schemas.microsoft.com/office/drawing/2014/main" id="{BDF74F08-FB7F-4343-9CC4-A130BC8344C6}"/>
              </a:ext>
            </a:extLst>
          </p:cNvPr>
          <p:cNvSpPr txBox="1">
            <a:spLocks/>
          </p:cNvSpPr>
          <p:nvPr/>
        </p:nvSpPr>
        <p:spPr>
          <a:xfrm>
            <a:off x="1617007" y="1713187"/>
            <a:ext cx="8915400" cy="3777622"/>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1"/>
            <a:r>
              <a:rPr lang="en-US" sz="4800" dirty="0">
                <a:highlight>
                  <a:srgbClr val="FFFF00"/>
                </a:highlight>
                <a:latin typeface="KaiTi" panose="02010609060101010101" pitchFamily="49" charset="-122"/>
                <a:ea typeface="KaiTi" panose="02010609060101010101" pitchFamily="49" charset="-122"/>
              </a:rPr>
              <a:t>Video</a:t>
            </a:r>
            <a:r>
              <a:rPr lang="en-US" sz="4800" dirty="0">
                <a:latin typeface="KaiTi" panose="02010609060101010101" pitchFamily="49" charset="-122"/>
                <a:ea typeface="KaiTi" panose="02010609060101010101" pitchFamily="49" charset="-122"/>
              </a:rPr>
              <a:t>: </a:t>
            </a:r>
            <a:r>
              <a:rPr lang="zh-TW" altLang="en-US" sz="4800" dirty="0">
                <a:latin typeface="KaiTi" panose="02010609060101010101" pitchFamily="49" charset="-122"/>
                <a:ea typeface="KaiTi" panose="02010609060101010101" pitchFamily="49" charset="-122"/>
              </a:rPr>
              <a:t>快速學會腹式呼吸</a:t>
            </a:r>
            <a:r>
              <a:rPr lang="en-US" sz="4800" dirty="0">
                <a:latin typeface="KaiTi" panose="02010609060101010101" pitchFamily="49" charset="-122"/>
                <a:ea typeface="KaiTi" panose="02010609060101010101" pitchFamily="49" charset="-122"/>
              </a:rPr>
              <a:t>(</a:t>
            </a:r>
            <a:r>
              <a:rPr lang="zh-TW" altLang="en-US" sz="4800" dirty="0">
                <a:latin typeface="KaiTi" panose="02010609060101010101" pitchFamily="49" charset="-122"/>
                <a:ea typeface="KaiTi" panose="02010609060101010101" pitchFamily="49" charset="-122"/>
              </a:rPr>
              <a:t>學唱歌的重要觀念系列</a:t>
            </a:r>
            <a:r>
              <a:rPr lang="en-US" sz="4800" dirty="0">
                <a:latin typeface="KaiTi" panose="02010609060101010101" pitchFamily="49" charset="-122"/>
                <a:ea typeface="KaiTi" panose="02010609060101010101" pitchFamily="49" charset="-122"/>
              </a:rPr>
              <a:t>1)-</a:t>
            </a:r>
            <a:r>
              <a:rPr lang="zh-TW" altLang="en-US" sz="4800" dirty="0">
                <a:latin typeface="KaiTi" panose="02010609060101010101" pitchFamily="49" charset="-122"/>
                <a:ea typeface="KaiTi" panose="02010609060101010101" pitchFamily="49" charset="-122"/>
              </a:rPr>
              <a:t>唱歌技巧教學</a:t>
            </a:r>
            <a:r>
              <a:rPr lang="en-US" sz="4800" dirty="0">
                <a:latin typeface="KaiTi" panose="02010609060101010101" pitchFamily="49" charset="-122"/>
                <a:ea typeface="KaiTi" panose="02010609060101010101" pitchFamily="49" charset="-122"/>
              </a:rPr>
              <a:t>#1</a:t>
            </a:r>
            <a:r>
              <a:rPr lang="zh-TW" altLang="en-US" sz="4800" dirty="0">
                <a:latin typeface="KaiTi" panose="02010609060101010101" pitchFamily="49" charset="-122"/>
                <a:ea typeface="KaiTi" panose="02010609060101010101" pitchFamily="49" charset="-122"/>
              </a:rPr>
              <a:t>｜</a:t>
            </a:r>
            <a:r>
              <a:rPr lang="en-US" sz="4800" dirty="0">
                <a:latin typeface="KaiTi" panose="02010609060101010101" pitchFamily="49" charset="-122"/>
                <a:ea typeface="KaiTi" panose="02010609060101010101" pitchFamily="49" charset="-122"/>
              </a:rPr>
              <a:t>SV</a:t>
            </a:r>
            <a:r>
              <a:rPr lang="zh-TW" altLang="en-US" sz="4800" dirty="0">
                <a:latin typeface="KaiTi" panose="02010609060101010101" pitchFamily="49" charset="-122"/>
                <a:ea typeface="KaiTi" panose="02010609060101010101" pitchFamily="49" charset="-122"/>
              </a:rPr>
              <a:t>科學歌唱</a:t>
            </a:r>
            <a:endParaRPr lang="en-US" sz="4800" dirty="0">
              <a:latin typeface="KaiTi" panose="02010609060101010101" pitchFamily="49" charset="-122"/>
              <a:ea typeface="KaiTi" panose="02010609060101010101" pitchFamily="49" charset="-122"/>
            </a:endParaRPr>
          </a:p>
          <a:p>
            <a:pPr lvl="1"/>
            <a:r>
              <a:rPr lang="en-US" sz="4800" dirty="0">
                <a:highlight>
                  <a:srgbClr val="FFFF00"/>
                </a:highlight>
                <a:latin typeface="KaiTi" panose="02010609060101010101" pitchFamily="49" charset="-122"/>
                <a:ea typeface="KaiTi" panose="02010609060101010101" pitchFamily="49" charset="-122"/>
              </a:rPr>
              <a:t>Video</a:t>
            </a:r>
            <a:r>
              <a:rPr lang="en-US" sz="4800" dirty="0">
                <a:latin typeface="KaiTi" panose="02010609060101010101" pitchFamily="49" charset="-122"/>
                <a:ea typeface="KaiTi" panose="02010609060101010101" pitchFamily="49" charset="-122"/>
              </a:rPr>
              <a:t>: </a:t>
            </a:r>
            <a:r>
              <a:rPr lang="zh-TW" altLang="en-US" sz="4800" dirty="0">
                <a:latin typeface="KaiTi" panose="02010609060101010101" pitchFamily="49" charset="-122"/>
                <a:ea typeface="KaiTi" panose="02010609060101010101" pitchFamily="49" charset="-122"/>
              </a:rPr>
              <a:t>腹式呼吸如何练习</a:t>
            </a:r>
            <a:r>
              <a:rPr lang="en-US" altLang="zh-TW" sz="4800" dirty="0">
                <a:latin typeface="KaiTi" panose="02010609060101010101" pitchFamily="49" charset="-122"/>
                <a:ea typeface="KaiTi" panose="02010609060101010101" pitchFamily="49" charset="-122"/>
              </a:rPr>
              <a:t>?|</a:t>
            </a:r>
            <a:r>
              <a:rPr lang="zh-TW" altLang="en-US" sz="4800" dirty="0">
                <a:latin typeface="KaiTi" panose="02010609060101010101" pitchFamily="49" charset="-122"/>
                <a:ea typeface="KaiTi" panose="02010609060101010101" pitchFamily="49" charset="-122"/>
              </a:rPr>
              <a:t>唱歌技巧教学</a:t>
            </a:r>
            <a:r>
              <a:rPr lang="en-US" altLang="zh-TW" sz="4800" dirty="0">
                <a:latin typeface="KaiTi" panose="02010609060101010101" pitchFamily="49" charset="-122"/>
                <a:ea typeface="KaiTi" panose="02010609060101010101" pitchFamily="49" charset="-122"/>
              </a:rPr>
              <a:t>Singing Skills/Abdominal Breathing</a:t>
            </a:r>
            <a:endParaRPr lang="en-US" sz="4800" dirty="0">
              <a:latin typeface="KaiTi" panose="02010609060101010101" pitchFamily="49" charset="-122"/>
              <a:ea typeface="KaiTi" panose="02010609060101010101" pitchFamily="49" charset="-122"/>
            </a:endParaRPr>
          </a:p>
          <a:p>
            <a:pPr lvl="1"/>
            <a:r>
              <a:rPr lang="en-US" sz="4800" dirty="0">
                <a:highlight>
                  <a:srgbClr val="FFFF00"/>
                </a:highlight>
                <a:latin typeface="KaiTi" panose="02010609060101010101" pitchFamily="49" charset="-122"/>
                <a:ea typeface="KaiTi" panose="02010609060101010101" pitchFamily="49" charset="-122"/>
              </a:rPr>
              <a:t>Video</a:t>
            </a:r>
            <a:r>
              <a:rPr lang="en-US" sz="4800" dirty="0">
                <a:latin typeface="KaiTi" panose="02010609060101010101" pitchFamily="49" charset="-122"/>
                <a:ea typeface="KaiTi" panose="02010609060101010101" pitchFamily="49" charset="-122"/>
              </a:rPr>
              <a:t>: </a:t>
            </a:r>
            <a:r>
              <a:rPr lang="zh-CN" altLang="en-US" sz="4800" dirty="0">
                <a:latin typeface="KaiTi" panose="02010609060101010101" pitchFamily="49" charset="-122"/>
                <a:ea typeface="KaiTi" panose="02010609060101010101" pitchFamily="49" charset="-122"/>
              </a:rPr>
              <a:t>悦活汇声乐课堂 第一期 唱歌的气息</a:t>
            </a:r>
            <a:r>
              <a:rPr lang="en-US" sz="4800" dirty="0">
                <a:latin typeface="KaiTi" panose="02010609060101010101" pitchFamily="49" charset="-122"/>
                <a:ea typeface="KaiTi" panose="02010609060101010101" pitchFamily="49" charset="-122"/>
              </a:rPr>
              <a:t> - tip: </a:t>
            </a:r>
            <a:r>
              <a:rPr lang="zh-CN" altLang="en-US" sz="4800" dirty="0">
                <a:latin typeface="KaiTi" panose="02010609060101010101" pitchFamily="49" charset="-122"/>
                <a:ea typeface="KaiTi" panose="02010609060101010101" pitchFamily="49" charset="-122"/>
              </a:rPr>
              <a:t>驚訝式呼吸</a:t>
            </a:r>
            <a:endParaRPr lang="en-US" sz="4800" dirty="0">
              <a:latin typeface="KaiTi" panose="02010609060101010101" pitchFamily="49" charset="-122"/>
              <a:ea typeface="KaiTi" panose="02010609060101010101" pitchFamily="49" charset="-122"/>
            </a:endParaRPr>
          </a:p>
          <a:p>
            <a:pPr lvl="1"/>
            <a:r>
              <a:rPr lang="zh-TW" altLang="en-US" sz="4800" dirty="0">
                <a:latin typeface="KaiTi" panose="02010609060101010101" pitchFamily="49" charset="-122"/>
                <a:ea typeface="KaiTi" panose="02010609060101010101" pitchFamily="49" charset="-122"/>
              </a:rPr>
              <a:t>觀察一首歌需</a:t>
            </a:r>
            <a:r>
              <a:rPr lang="en-US" sz="4800" dirty="0">
                <a:latin typeface="KaiTi" panose="02010609060101010101" pitchFamily="49" charset="-122"/>
                <a:ea typeface="KaiTi" panose="02010609060101010101" pitchFamily="49" charset="-122"/>
              </a:rPr>
              <a:t>HOLD</a:t>
            </a:r>
            <a:r>
              <a:rPr lang="zh-TW" altLang="en-US" sz="4800" dirty="0">
                <a:latin typeface="KaiTi" panose="02010609060101010101" pitchFamily="49" charset="-122"/>
                <a:ea typeface="KaiTi" panose="02010609060101010101" pitchFamily="49" charset="-122"/>
              </a:rPr>
              <a:t>住</a:t>
            </a:r>
            <a:r>
              <a:rPr lang="zh-Hant" altLang="en-US" sz="4800" dirty="0">
                <a:latin typeface="KaiTi" panose="02010609060101010101" pitchFamily="49" charset="-122"/>
                <a:ea typeface="KaiTi" panose="02010609060101010101" pitchFamily="49" charset="-122"/>
              </a:rPr>
              <a:t>很長</a:t>
            </a:r>
            <a:r>
              <a:rPr lang="zh-TW" altLang="en-US" sz="4800" dirty="0">
                <a:latin typeface="KaiTi" panose="02010609060101010101" pitchFamily="49" charset="-122"/>
                <a:ea typeface="KaiTi" panose="02010609060101010101" pitchFamily="49" charset="-122"/>
              </a:rPr>
              <a:t>的地方，在此之前，準備好呼進大量的氣</a:t>
            </a:r>
            <a:endParaRPr lang="en-US" sz="4800" dirty="0">
              <a:latin typeface="KaiTi" panose="02010609060101010101" pitchFamily="49" charset="-122"/>
              <a:ea typeface="KaiTi" panose="02010609060101010101" pitchFamily="49" charset="-122"/>
            </a:endParaRPr>
          </a:p>
          <a:p>
            <a:endParaRPr lang="en-US" dirty="0"/>
          </a:p>
        </p:txBody>
      </p:sp>
      <p:sp>
        <p:nvSpPr>
          <p:cNvPr id="9" name="TextBox 8">
            <a:extLst>
              <a:ext uri="{FF2B5EF4-FFF2-40B4-BE49-F238E27FC236}">
                <a16:creationId xmlns:a16="http://schemas.microsoft.com/office/drawing/2014/main" id="{66203EEE-1B60-9D4D-98BD-D2A2FF78F137}"/>
              </a:ext>
            </a:extLst>
          </p:cNvPr>
          <p:cNvSpPr txBox="1"/>
          <p:nvPr/>
        </p:nvSpPr>
        <p:spPr>
          <a:xfrm>
            <a:off x="2149812" y="5490809"/>
            <a:ext cx="2393004" cy="646331"/>
          </a:xfrm>
          <a:prstGeom prst="rect">
            <a:avLst/>
          </a:prstGeom>
          <a:noFill/>
        </p:spPr>
        <p:txBody>
          <a:bodyPr wrap="square" rtlCol="0">
            <a:spAutoFit/>
          </a:bodyPr>
          <a:lstStyle/>
          <a:p>
            <a:r>
              <a:rPr lang="zh-Hant" altLang="en-US" sz="3600" dirty="0">
                <a:solidFill>
                  <a:srgbClr val="FF0000"/>
                </a:solidFill>
                <a:latin typeface="KaiTi" panose="02010609060101010101" pitchFamily="49" charset="-122"/>
                <a:ea typeface="KaiTi" panose="02010609060101010101" pitchFamily="49" charset="-122"/>
              </a:rPr>
              <a:t>分組練習</a:t>
            </a:r>
            <a:endParaRPr lang="en-US" sz="3600" dirty="0">
              <a:solidFill>
                <a:srgbClr val="FF0000"/>
              </a:solidFill>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34130863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6CF62-70A6-B141-B1E1-070E9D3B0FAC}"/>
              </a:ext>
            </a:extLst>
          </p:cNvPr>
          <p:cNvSpPr>
            <a:spLocks noGrp="1"/>
          </p:cNvSpPr>
          <p:nvPr>
            <p:ph type="title"/>
          </p:nvPr>
        </p:nvSpPr>
        <p:spPr>
          <a:xfrm>
            <a:off x="1830581" y="70488"/>
            <a:ext cx="10245463" cy="1788129"/>
          </a:xfrm>
        </p:spPr>
        <p:txBody>
          <a:bodyPr>
            <a:normAutofit/>
          </a:bodyPr>
          <a:lstStyle/>
          <a:p>
            <a:r>
              <a:rPr lang="zh-TW" altLang="en-US" sz="4000" dirty="0">
                <a:latin typeface="KaiTi" panose="02010609060101010101" pitchFamily="49" charset="-122"/>
                <a:ea typeface="KaiTi" panose="02010609060101010101" pitchFamily="49" charset="-122"/>
              </a:rPr>
              <a:t>大堂前置揚聲器（</a:t>
            </a:r>
            <a:r>
              <a:rPr lang="en-US" sz="4000" dirty="0">
                <a:latin typeface="KaiTi" panose="02010609060101010101" pitchFamily="49" charset="-122"/>
                <a:ea typeface="KaiTi" panose="02010609060101010101" pitchFamily="49" charset="-122"/>
              </a:rPr>
              <a:t>Front Speakers</a:t>
            </a:r>
            <a:r>
              <a:rPr lang="zh-TW" altLang="en-US" sz="4000" dirty="0">
                <a:latin typeface="KaiTi" panose="02010609060101010101" pitchFamily="49" charset="-122"/>
                <a:ea typeface="KaiTi" panose="02010609060101010101" pitchFamily="49" charset="-122"/>
              </a:rPr>
              <a:t>）</a:t>
            </a:r>
            <a:r>
              <a:rPr lang="en-US" altLang="zh-Hant" sz="4000" dirty="0">
                <a:latin typeface="KaiTi" panose="02010609060101010101" pitchFamily="49" charset="-122"/>
                <a:ea typeface="KaiTi" panose="02010609060101010101" pitchFamily="49" charset="-122"/>
              </a:rPr>
              <a:t>-</a:t>
            </a:r>
            <a:r>
              <a:rPr lang="zh-Hant" altLang="en-US" sz="4000" dirty="0">
                <a:latin typeface="KaiTi" panose="02010609060101010101" pitchFamily="49" charset="-122"/>
                <a:ea typeface="KaiTi" panose="02010609060101010101" pitchFamily="49" charset="-122"/>
              </a:rPr>
              <a:t> </a:t>
            </a:r>
            <a:r>
              <a:rPr lang="zh-TW" altLang="en-US" sz="4000" dirty="0">
                <a:latin typeface="KaiTi" panose="02010609060101010101" pitchFamily="49" charset="-122"/>
                <a:ea typeface="KaiTi" panose="02010609060101010101" pitchFamily="49" charset="-122"/>
              </a:rPr>
              <a:t>舞台監視器揚聲器（</a:t>
            </a:r>
            <a:r>
              <a:rPr lang="en-US" sz="4000" dirty="0">
                <a:latin typeface="KaiTi" panose="02010609060101010101" pitchFamily="49" charset="-122"/>
                <a:ea typeface="KaiTi" panose="02010609060101010101" pitchFamily="49" charset="-122"/>
              </a:rPr>
              <a:t>Monitor</a:t>
            </a:r>
            <a:r>
              <a:rPr lang="zh-TW" altLang="en-US" sz="4000" dirty="0">
                <a:latin typeface="KaiTi" panose="02010609060101010101" pitchFamily="49" charset="-122"/>
                <a:ea typeface="KaiTi" panose="02010609060101010101" pitchFamily="49" charset="-122"/>
              </a:rPr>
              <a:t>）：</a:t>
            </a:r>
            <a:endParaRPr lang="en-US" sz="4000" dirty="0">
              <a:latin typeface="KaiTi" panose="02010609060101010101" pitchFamily="49" charset="-122"/>
              <a:ea typeface="KaiTi" panose="02010609060101010101" pitchFamily="49" charset="-122"/>
            </a:endParaRPr>
          </a:p>
        </p:txBody>
      </p:sp>
      <p:sp>
        <p:nvSpPr>
          <p:cNvPr id="4" name="Content Placeholder 2">
            <a:extLst>
              <a:ext uri="{FF2B5EF4-FFF2-40B4-BE49-F238E27FC236}">
                <a16:creationId xmlns:a16="http://schemas.microsoft.com/office/drawing/2014/main" id="{BDF74F08-FB7F-4343-9CC4-A130BC8344C6}"/>
              </a:ext>
            </a:extLst>
          </p:cNvPr>
          <p:cNvSpPr txBox="1">
            <a:spLocks/>
          </p:cNvSpPr>
          <p:nvPr/>
        </p:nvSpPr>
        <p:spPr>
          <a:xfrm>
            <a:off x="556591" y="1858617"/>
            <a:ext cx="11635409" cy="45521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2"/>
            <a:r>
              <a:rPr lang="en-US" sz="4000" dirty="0">
                <a:latin typeface="KaiTi" panose="02010609060101010101" pitchFamily="49" charset="-122"/>
                <a:ea typeface="KaiTi" panose="02010609060101010101" pitchFamily="49" charset="-122"/>
              </a:rPr>
              <a:t>Front Speakers and Monitor</a:t>
            </a:r>
            <a:r>
              <a:rPr lang="zh-TW" altLang="en-US" sz="4000" dirty="0">
                <a:latin typeface="KaiTi" panose="02010609060101010101" pitchFamily="49" charset="-122"/>
                <a:ea typeface="KaiTi" panose="02010609060101010101" pitchFamily="49" charset="-122"/>
              </a:rPr>
              <a:t>的用途</a:t>
            </a:r>
            <a:endParaRPr lang="en-US" altLang="zh-TW" sz="4000" dirty="0">
              <a:latin typeface="KaiTi" panose="02010609060101010101" pitchFamily="49" charset="-122"/>
              <a:ea typeface="KaiTi" panose="02010609060101010101" pitchFamily="49" charset="-122"/>
            </a:endParaRPr>
          </a:p>
          <a:p>
            <a:pPr lvl="3">
              <a:buFont typeface="Wingdings" pitchFamily="2" charset="2"/>
              <a:buChar char="Ø"/>
            </a:pPr>
            <a:r>
              <a:rPr lang="zh-TW" altLang="en-US" sz="3600" dirty="0">
                <a:latin typeface="KaiTi" panose="02010609060101010101" pitchFamily="49" charset="-122"/>
                <a:ea typeface="KaiTi" panose="02010609060101010101" pitchFamily="49" charset="-122"/>
              </a:rPr>
              <a:t>大堂前置揚聲器</a:t>
            </a:r>
            <a:r>
              <a:rPr lang="zh-Hant" altLang="en-US" sz="3600" dirty="0">
                <a:latin typeface="KaiTi" panose="02010609060101010101" pitchFamily="49" charset="-122"/>
                <a:ea typeface="KaiTi" panose="02010609060101010101" pitchFamily="49" charset="-122"/>
              </a:rPr>
              <a:t> </a:t>
            </a:r>
            <a:r>
              <a:rPr lang="en-US" altLang="zh-Hant" sz="3600" dirty="0">
                <a:latin typeface="KaiTi" panose="02010609060101010101" pitchFamily="49" charset="-122"/>
                <a:ea typeface="KaiTi" panose="02010609060101010101" pitchFamily="49" charset="-122"/>
              </a:rPr>
              <a:t>–</a:t>
            </a:r>
            <a:r>
              <a:rPr lang="zh-Hant" altLang="en-US" sz="3600" dirty="0">
                <a:latin typeface="KaiTi" panose="02010609060101010101" pitchFamily="49" charset="-122"/>
                <a:ea typeface="KaiTi" panose="02010609060101010101" pitchFamily="49" charset="-122"/>
              </a:rPr>
              <a:t> </a:t>
            </a:r>
            <a:r>
              <a:rPr lang="zh-TW" altLang="en-US" sz="3600" dirty="0">
                <a:latin typeface="KaiTi" panose="02010609060101010101" pitchFamily="49" charset="-122"/>
                <a:ea typeface="KaiTi" panose="02010609060101010101" pitchFamily="49" charset="-122"/>
              </a:rPr>
              <a:t>給會眾聽的</a:t>
            </a:r>
            <a:endParaRPr lang="en-US" altLang="zh-TW" sz="3600" dirty="0">
              <a:latin typeface="KaiTi" panose="02010609060101010101" pitchFamily="49" charset="-122"/>
              <a:ea typeface="KaiTi" panose="02010609060101010101" pitchFamily="49" charset="-122"/>
            </a:endParaRPr>
          </a:p>
          <a:p>
            <a:pPr lvl="3">
              <a:buFont typeface="Wingdings" pitchFamily="2" charset="2"/>
              <a:buChar char="Ø"/>
            </a:pPr>
            <a:r>
              <a:rPr lang="zh-TW" altLang="en-US" sz="3600" dirty="0">
                <a:latin typeface="KaiTi" panose="02010609060101010101" pitchFamily="49" charset="-122"/>
                <a:ea typeface="KaiTi" panose="02010609060101010101" pitchFamily="49" charset="-122"/>
              </a:rPr>
              <a:t>舞台監視器揚聲器</a:t>
            </a:r>
            <a:r>
              <a:rPr lang="zh-Hant" altLang="en-US" sz="3600" dirty="0">
                <a:latin typeface="KaiTi" panose="02010609060101010101" pitchFamily="49" charset="-122"/>
                <a:ea typeface="KaiTi" panose="02010609060101010101" pitchFamily="49" charset="-122"/>
              </a:rPr>
              <a:t> </a:t>
            </a:r>
            <a:r>
              <a:rPr lang="en-US" altLang="zh-Hant" sz="3600" dirty="0">
                <a:latin typeface="KaiTi" panose="02010609060101010101" pitchFamily="49" charset="-122"/>
                <a:ea typeface="KaiTi" panose="02010609060101010101" pitchFamily="49" charset="-122"/>
              </a:rPr>
              <a:t>–</a:t>
            </a:r>
            <a:r>
              <a:rPr lang="zh-Hant" altLang="en-US" sz="3600" dirty="0">
                <a:latin typeface="KaiTi" panose="02010609060101010101" pitchFamily="49" charset="-122"/>
                <a:ea typeface="KaiTi" panose="02010609060101010101" pitchFamily="49" charset="-122"/>
              </a:rPr>
              <a:t> </a:t>
            </a:r>
            <a:r>
              <a:rPr lang="zh-TW" altLang="en-US" sz="3600" dirty="0">
                <a:latin typeface="KaiTi" panose="02010609060101010101" pitchFamily="49" charset="-122"/>
                <a:ea typeface="KaiTi" panose="02010609060101010101" pitchFamily="49" charset="-122"/>
              </a:rPr>
              <a:t>給舞台</a:t>
            </a:r>
            <a:r>
              <a:rPr lang="en-US" altLang="zh-TW" sz="3600" dirty="0">
                <a:latin typeface="KaiTi" panose="02010609060101010101" pitchFamily="49" charset="-122"/>
                <a:ea typeface="KaiTi" panose="02010609060101010101" pitchFamily="49" charset="-122"/>
              </a:rPr>
              <a:t>Praise team</a:t>
            </a:r>
            <a:r>
              <a:rPr lang="zh-TW" altLang="en-US" sz="3600" dirty="0">
                <a:latin typeface="KaiTi" panose="02010609060101010101" pitchFamily="49" charset="-122"/>
                <a:ea typeface="KaiTi" panose="02010609060101010101" pitchFamily="49" charset="-122"/>
              </a:rPr>
              <a:t>聽的</a:t>
            </a:r>
            <a:endParaRPr lang="en-US" altLang="zh-TW" sz="3800" dirty="0">
              <a:latin typeface="KaiTi" panose="02010609060101010101" pitchFamily="49" charset="-122"/>
              <a:ea typeface="KaiTi" panose="02010609060101010101" pitchFamily="49" charset="-122"/>
            </a:endParaRPr>
          </a:p>
          <a:p>
            <a:pPr lvl="2"/>
            <a:r>
              <a:rPr lang="en-US" sz="4000" dirty="0">
                <a:latin typeface="KaiTi" panose="02010609060101010101" pitchFamily="49" charset="-122"/>
                <a:ea typeface="KaiTi" panose="02010609060101010101" pitchFamily="49" charset="-122"/>
              </a:rPr>
              <a:t>monitor speakers</a:t>
            </a:r>
            <a:r>
              <a:rPr lang="en-US" altLang="zh-TW" sz="4000" dirty="0">
                <a:latin typeface="KaiTi" panose="02010609060101010101" pitchFamily="49" charset="-122"/>
                <a:ea typeface="KaiTi" panose="02010609060101010101" pitchFamily="49" charset="-122"/>
              </a:rPr>
              <a:t>/in-ear monitor</a:t>
            </a:r>
            <a:endParaRPr lang="en-US" sz="10500" dirty="0">
              <a:latin typeface="KaiTi" panose="02010609060101010101" pitchFamily="49" charset="-122"/>
              <a:ea typeface="KaiTi" panose="02010609060101010101" pitchFamily="49" charset="-122"/>
            </a:endParaRPr>
          </a:p>
          <a:p>
            <a:pPr marL="0" indent="0">
              <a:buNone/>
            </a:pPr>
            <a:endParaRPr lang="en-US" dirty="0"/>
          </a:p>
        </p:txBody>
      </p:sp>
      <p:sp>
        <p:nvSpPr>
          <p:cNvPr id="3" name="TextBox 2">
            <a:extLst>
              <a:ext uri="{FF2B5EF4-FFF2-40B4-BE49-F238E27FC236}">
                <a16:creationId xmlns:a16="http://schemas.microsoft.com/office/drawing/2014/main" id="{AF379648-A7AE-A44A-9C52-5DE8AE90101D}"/>
              </a:ext>
            </a:extLst>
          </p:cNvPr>
          <p:cNvSpPr txBox="1"/>
          <p:nvPr/>
        </p:nvSpPr>
        <p:spPr>
          <a:xfrm>
            <a:off x="9640957" y="520810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80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6CF62-70A6-B141-B1E1-070E9D3B0FAC}"/>
              </a:ext>
            </a:extLst>
          </p:cNvPr>
          <p:cNvSpPr>
            <a:spLocks noGrp="1"/>
          </p:cNvSpPr>
          <p:nvPr>
            <p:ph type="title"/>
          </p:nvPr>
        </p:nvSpPr>
        <p:spPr>
          <a:xfrm>
            <a:off x="1830581" y="70488"/>
            <a:ext cx="10245463" cy="1788129"/>
          </a:xfrm>
        </p:spPr>
        <p:txBody>
          <a:bodyPr>
            <a:normAutofit/>
          </a:bodyPr>
          <a:lstStyle/>
          <a:p>
            <a:r>
              <a:rPr lang="zh-TW" altLang="en-US" sz="4000" dirty="0">
                <a:latin typeface="KaiTi" panose="02010609060101010101" pitchFamily="49" charset="-122"/>
                <a:ea typeface="KaiTi" panose="02010609060101010101" pitchFamily="49" charset="-122"/>
              </a:rPr>
              <a:t>大堂前置揚聲器（</a:t>
            </a:r>
            <a:r>
              <a:rPr lang="en-US" sz="4000" dirty="0">
                <a:latin typeface="KaiTi" panose="02010609060101010101" pitchFamily="49" charset="-122"/>
                <a:ea typeface="KaiTi" panose="02010609060101010101" pitchFamily="49" charset="-122"/>
              </a:rPr>
              <a:t>Front Speakers</a:t>
            </a:r>
            <a:r>
              <a:rPr lang="zh-TW" altLang="en-US" sz="4000" dirty="0">
                <a:latin typeface="KaiTi" panose="02010609060101010101" pitchFamily="49" charset="-122"/>
                <a:ea typeface="KaiTi" panose="02010609060101010101" pitchFamily="49" charset="-122"/>
              </a:rPr>
              <a:t>）</a:t>
            </a:r>
            <a:r>
              <a:rPr lang="en-US" altLang="zh-Hant" sz="4000" dirty="0">
                <a:latin typeface="KaiTi" panose="02010609060101010101" pitchFamily="49" charset="-122"/>
                <a:ea typeface="KaiTi" panose="02010609060101010101" pitchFamily="49" charset="-122"/>
              </a:rPr>
              <a:t>-</a:t>
            </a:r>
            <a:r>
              <a:rPr lang="zh-Hant" altLang="en-US" sz="4000" dirty="0">
                <a:latin typeface="KaiTi" panose="02010609060101010101" pitchFamily="49" charset="-122"/>
                <a:ea typeface="KaiTi" panose="02010609060101010101" pitchFamily="49" charset="-122"/>
              </a:rPr>
              <a:t> </a:t>
            </a:r>
            <a:r>
              <a:rPr lang="zh-TW" altLang="en-US" sz="4000" dirty="0">
                <a:latin typeface="KaiTi" panose="02010609060101010101" pitchFamily="49" charset="-122"/>
                <a:ea typeface="KaiTi" panose="02010609060101010101" pitchFamily="49" charset="-122"/>
              </a:rPr>
              <a:t>舞台監視器揚聲器（</a:t>
            </a:r>
            <a:r>
              <a:rPr lang="en-US" sz="4000" dirty="0">
                <a:latin typeface="KaiTi" panose="02010609060101010101" pitchFamily="49" charset="-122"/>
                <a:ea typeface="KaiTi" panose="02010609060101010101" pitchFamily="49" charset="-122"/>
              </a:rPr>
              <a:t>Monitor</a:t>
            </a:r>
            <a:r>
              <a:rPr lang="zh-TW" altLang="en-US" sz="4000" dirty="0">
                <a:latin typeface="KaiTi" panose="02010609060101010101" pitchFamily="49" charset="-122"/>
                <a:ea typeface="KaiTi" panose="02010609060101010101" pitchFamily="49" charset="-122"/>
              </a:rPr>
              <a:t>）：</a:t>
            </a:r>
            <a:endParaRPr lang="en-US" sz="4000" dirty="0">
              <a:latin typeface="KaiTi" panose="02010609060101010101" pitchFamily="49" charset="-122"/>
              <a:ea typeface="KaiTi" panose="02010609060101010101" pitchFamily="49" charset="-122"/>
            </a:endParaRPr>
          </a:p>
        </p:txBody>
      </p:sp>
      <p:sp>
        <p:nvSpPr>
          <p:cNvPr id="4" name="Content Placeholder 2">
            <a:extLst>
              <a:ext uri="{FF2B5EF4-FFF2-40B4-BE49-F238E27FC236}">
                <a16:creationId xmlns:a16="http://schemas.microsoft.com/office/drawing/2014/main" id="{BDF74F08-FB7F-4343-9CC4-A130BC8344C6}"/>
              </a:ext>
            </a:extLst>
          </p:cNvPr>
          <p:cNvSpPr txBox="1">
            <a:spLocks/>
          </p:cNvSpPr>
          <p:nvPr/>
        </p:nvSpPr>
        <p:spPr>
          <a:xfrm>
            <a:off x="967409" y="1249017"/>
            <a:ext cx="11635409" cy="73880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2"/>
            <a:r>
              <a:rPr lang="en-US" sz="4000" dirty="0">
                <a:latin typeface="KaiTi" panose="02010609060101010101" pitchFamily="49" charset="-122"/>
                <a:ea typeface="KaiTi" panose="02010609060101010101" pitchFamily="49" charset="-122"/>
              </a:rPr>
              <a:t>monitor speakers</a:t>
            </a:r>
            <a:endParaRPr lang="en-US" sz="10500" dirty="0">
              <a:latin typeface="KaiTi" panose="02010609060101010101" pitchFamily="49" charset="-122"/>
              <a:ea typeface="KaiTi" panose="02010609060101010101" pitchFamily="49" charset="-122"/>
            </a:endParaRPr>
          </a:p>
          <a:p>
            <a:pPr marL="0" indent="0">
              <a:buNone/>
            </a:pPr>
            <a:endParaRPr lang="en-US" dirty="0"/>
          </a:p>
        </p:txBody>
      </p:sp>
      <p:sp>
        <p:nvSpPr>
          <p:cNvPr id="3" name="TextBox 2">
            <a:extLst>
              <a:ext uri="{FF2B5EF4-FFF2-40B4-BE49-F238E27FC236}">
                <a16:creationId xmlns:a16="http://schemas.microsoft.com/office/drawing/2014/main" id="{AF379648-A7AE-A44A-9C52-5DE8AE90101D}"/>
              </a:ext>
            </a:extLst>
          </p:cNvPr>
          <p:cNvSpPr txBox="1"/>
          <p:nvPr/>
        </p:nvSpPr>
        <p:spPr>
          <a:xfrm>
            <a:off x="9640957" y="5208104"/>
            <a:ext cx="184731" cy="369332"/>
          </a:xfrm>
          <a:prstGeom prst="rect">
            <a:avLst/>
          </a:prstGeom>
          <a:noFill/>
        </p:spPr>
        <p:txBody>
          <a:bodyPr wrap="none" rtlCol="0">
            <a:spAutoFit/>
          </a:bodyPr>
          <a:lstStyle/>
          <a:p>
            <a:endParaRPr lang="en-US" dirty="0"/>
          </a:p>
        </p:txBody>
      </p:sp>
      <p:pic>
        <p:nvPicPr>
          <p:cNvPr id="6" name="Picture 5">
            <a:extLst>
              <a:ext uri="{FF2B5EF4-FFF2-40B4-BE49-F238E27FC236}">
                <a16:creationId xmlns:a16="http://schemas.microsoft.com/office/drawing/2014/main" id="{1C68860F-8B56-404C-9A9B-AF9707000388}"/>
              </a:ext>
            </a:extLst>
          </p:cNvPr>
          <p:cNvPicPr>
            <a:picLocks noChangeAspect="1"/>
          </p:cNvPicPr>
          <p:nvPr/>
        </p:nvPicPr>
        <p:blipFill>
          <a:blip r:embed="rId2"/>
          <a:stretch>
            <a:fillRect/>
          </a:stretch>
        </p:blipFill>
        <p:spPr>
          <a:xfrm>
            <a:off x="1948069" y="2056485"/>
            <a:ext cx="8388625" cy="4718602"/>
          </a:xfrm>
          <a:prstGeom prst="rect">
            <a:avLst/>
          </a:prstGeom>
        </p:spPr>
      </p:pic>
    </p:spTree>
    <p:extLst>
      <p:ext uri="{BB962C8B-B14F-4D97-AF65-F5344CB8AC3E}">
        <p14:creationId xmlns:p14="http://schemas.microsoft.com/office/powerpoint/2010/main" val="1702404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6CF62-70A6-B141-B1E1-070E9D3B0FAC}"/>
              </a:ext>
            </a:extLst>
          </p:cNvPr>
          <p:cNvSpPr>
            <a:spLocks noGrp="1"/>
          </p:cNvSpPr>
          <p:nvPr>
            <p:ph type="title"/>
          </p:nvPr>
        </p:nvSpPr>
        <p:spPr>
          <a:xfrm>
            <a:off x="1830581" y="70488"/>
            <a:ext cx="10245463" cy="1788129"/>
          </a:xfrm>
        </p:spPr>
        <p:txBody>
          <a:bodyPr>
            <a:normAutofit/>
          </a:bodyPr>
          <a:lstStyle/>
          <a:p>
            <a:r>
              <a:rPr lang="zh-TW" altLang="en-US" sz="4000" dirty="0">
                <a:latin typeface="KaiTi" panose="02010609060101010101" pitchFamily="49" charset="-122"/>
                <a:ea typeface="KaiTi" panose="02010609060101010101" pitchFamily="49" charset="-122"/>
              </a:rPr>
              <a:t>大堂前置揚聲器（</a:t>
            </a:r>
            <a:r>
              <a:rPr lang="en-US" sz="4000" dirty="0">
                <a:latin typeface="KaiTi" panose="02010609060101010101" pitchFamily="49" charset="-122"/>
                <a:ea typeface="KaiTi" panose="02010609060101010101" pitchFamily="49" charset="-122"/>
              </a:rPr>
              <a:t>Front Speakers</a:t>
            </a:r>
            <a:r>
              <a:rPr lang="zh-TW" altLang="en-US" sz="4000" dirty="0">
                <a:latin typeface="KaiTi" panose="02010609060101010101" pitchFamily="49" charset="-122"/>
                <a:ea typeface="KaiTi" panose="02010609060101010101" pitchFamily="49" charset="-122"/>
              </a:rPr>
              <a:t>）</a:t>
            </a:r>
            <a:r>
              <a:rPr lang="en-US" altLang="zh-Hant" sz="4000" dirty="0">
                <a:latin typeface="KaiTi" panose="02010609060101010101" pitchFamily="49" charset="-122"/>
                <a:ea typeface="KaiTi" panose="02010609060101010101" pitchFamily="49" charset="-122"/>
              </a:rPr>
              <a:t>-</a:t>
            </a:r>
            <a:r>
              <a:rPr lang="zh-Hant" altLang="en-US" sz="4000" dirty="0">
                <a:latin typeface="KaiTi" panose="02010609060101010101" pitchFamily="49" charset="-122"/>
                <a:ea typeface="KaiTi" panose="02010609060101010101" pitchFamily="49" charset="-122"/>
              </a:rPr>
              <a:t> </a:t>
            </a:r>
            <a:r>
              <a:rPr lang="zh-TW" altLang="en-US" sz="4000" dirty="0">
                <a:latin typeface="KaiTi" panose="02010609060101010101" pitchFamily="49" charset="-122"/>
                <a:ea typeface="KaiTi" panose="02010609060101010101" pitchFamily="49" charset="-122"/>
              </a:rPr>
              <a:t>舞台監視器揚聲器（</a:t>
            </a:r>
            <a:r>
              <a:rPr lang="en-US" sz="4000" dirty="0">
                <a:latin typeface="KaiTi" panose="02010609060101010101" pitchFamily="49" charset="-122"/>
                <a:ea typeface="KaiTi" panose="02010609060101010101" pitchFamily="49" charset="-122"/>
              </a:rPr>
              <a:t>Monitor</a:t>
            </a:r>
            <a:r>
              <a:rPr lang="zh-TW" altLang="en-US" sz="4000" dirty="0">
                <a:latin typeface="KaiTi" panose="02010609060101010101" pitchFamily="49" charset="-122"/>
                <a:ea typeface="KaiTi" panose="02010609060101010101" pitchFamily="49" charset="-122"/>
              </a:rPr>
              <a:t>）：</a:t>
            </a:r>
            <a:endParaRPr lang="en-US" sz="4000" dirty="0">
              <a:latin typeface="KaiTi" panose="02010609060101010101" pitchFamily="49" charset="-122"/>
              <a:ea typeface="KaiTi" panose="02010609060101010101" pitchFamily="49" charset="-122"/>
            </a:endParaRPr>
          </a:p>
        </p:txBody>
      </p:sp>
      <p:sp>
        <p:nvSpPr>
          <p:cNvPr id="4" name="Content Placeholder 2">
            <a:extLst>
              <a:ext uri="{FF2B5EF4-FFF2-40B4-BE49-F238E27FC236}">
                <a16:creationId xmlns:a16="http://schemas.microsoft.com/office/drawing/2014/main" id="{BDF74F08-FB7F-4343-9CC4-A130BC8344C6}"/>
              </a:ext>
            </a:extLst>
          </p:cNvPr>
          <p:cNvSpPr txBox="1">
            <a:spLocks/>
          </p:cNvSpPr>
          <p:nvPr/>
        </p:nvSpPr>
        <p:spPr>
          <a:xfrm>
            <a:off x="967409" y="1249017"/>
            <a:ext cx="11635409" cy="73880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2"/>
            <a:r>
              <a:rPr lang="en-US" altLang="zh-TW" sz="4000" dirty="0">
                <a:latin typeface="KaiTi" panose="02010609060101010101" pitchFamily="49" charset="-122"/>
                <a:ea typeface="KaiTi" panose="02010609060101010101" pitchFamily="49" charset="-122"/>
              </a:rPr>
              <a:t>in-ear monitor</a:t>
            </a:r>
            <a:endParaRPr lang="en-US" sz="10500" dirty="0">
              <a:latin typeface="KaiTi" panose="02010609060101010101" pitchFamily="49" charset="-122"/>
              <a:ea typeface="KaiTi" panose="02010609060101010101" pitchFamily="49" charset="-122"/>
            </a:endParaRPr>
          </a:p>
          <a:p>
            <a:pPr marL="0" indent="0">
              <a:buNone/>
            </a:pPr>
            <a:endParaRPr lang="en-US" dirty="0"/>
          </a:p>
        </p:txBody>
      </p:sp>
      <p:sp>
        <p:nvSpPr>
          <p:cNvPr id="3" name="TextBox 2">
            <a:extLst>
              <a:ext uri="{FF2B5EF4-FFF2-40B4-BE49-F238E27FC236}">
                <a16:creationId xmlns:a16="http://schemas.microsoft.com/office/drawing/2014/main" id="{AF379648-A7AE-A44A-9C52-5DE8AE90101D}"/>
              </a:ext>
            </a:extLst>
          </p:cNvPr>
          <p:cNvSpPr txBox="1"/>
          <p:nvPr/>
        </p:nvSpPr>
        <p:spPr>
          <a:xfrm>
            <a:off x="9640957" y="5208104"/>
            <a:ext cx="184731" cy="369332"/>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id="{7058641C-02B1-F04A-B16A-F47D7A9A377C}"/>
              </a:ext>
            </a:extLst>
          </p:cNvPr>
          <p:cNvPicPr>
            <a:picLocks noChangeAspect="1"/>
          </p:cNvPicPr>
          <p:nvPr/>
        </p:nvPicPr>
        <p:blipFill>
          <a:blip r:embed="rId2"/>
          <a:stretch>
            <a:fillRect/>
          </a:stretch>
        </p:blipFill>
        <p:spPr>
          <a:xfrm>
            <a:off x="567360" y="2664704"/>
            <a:ext cx="4105456" cy="2039818"/>
          </a:xfrm>
          <a:prstGeom prst="rect">
            <a:avLst/>
          </a:prstGeom>
        </p:spPr>
      </p:pic>
      <p:pic>
        <p:nvPicPr>
          <p:cNvPr id="9" name="Picture 8">
            <a:extLst>
              <a:ext uri="{FF2B5EF4-FFF2-40B4-BE49-F238E27FC236}">
                <a16:creationId xmlns:a16="http://schemas.microsoft.com/office/drawing/2014/main" id="{C07C0416-A3A5-0F49-9569-499108D58840}"/>
              </a:ext>
            </a:extLst>
          </p:cNvPr>
          <p:cNvPicPr>
            <a:picLocks noChangeAspect="1"/>
          </p:cNvPicPr>
          <p:nvPr/>
        </p:nvPicPr>
        <p:blipFill>
          <a:blip r:embed="rId3"/>
          <a:stretch>
            <a:fillRect/>
          </a:stretch>
        </p:blipFill>
        <p:spPr>
          <a:xfrm>
            <a:off x="5051838" y="2664704"/>
            <a:ext cx="3830877" cy="2039818"/>
          </a:xfrm>
          <a:prstGeom prst="rect">
            <a:avLst/>
          </a:prstGeom>
        </p:spPr>
      </p:pic>
      <p:pic>
        <p:nvPicPr>
          <p:cNvPr id="11" name="Picture 10">
            <a:extLst>
              <a:ext uri="{FF2B5EF4-FFF2-40B4-BE49-F238E27FC236}">
                <a16:creationId xmlns:a16="http://schemas.microsoft.com/office/drawing/2014/main" id="{36CD6ABD-50C9-F348-9725-946EF13D51F9}"/>
              </a:ext>
            </a:extLst>
          </p:cNvPr>
          <p:cNvPicPr>
            <a:picLocks noChangeAspect="1"/>
          </p:cNvPicPr>
          <p:nvPr/>
        </p:nvPicPr>
        <p:blipFill>
          <a:blip r:embed="rId4"/>
          <a:stretch>
            <a:fillRect/>
          </a:stretch>
        </p:blipFill>
        <p:spPr>
          <a:xfrm>
            <a:off x="9261737" y="2389721"/>
            <a:ext cx="2689174" cy="2689174"/>
          </a:xfrm>
          <a:prstGeom prst="rect">
            <a:avLst/>
          </a:prstGeom>
        </p:spPr>
      </p:pic>
    </p:spTree>
    <p:extLst>
      <p:ext uri="{BB962C8B-B14F-4D97-AF65-F5344CB8AC3E}">
        <p14:creationId xmlns:p14="http://schemas.microsoft.com/office/powerpoint/2010/main" val="3239834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6CF62-70A6-B141-B1E1-070E9D3B0FAC}"/>
              </a:ext>
            </a:extLst>
          </p:cNvPr>
          <p:cNvSpPr>
            <a:spLocks noGrp="1"/>
          </p:cNvSpPr>
          <p:nvPr>
            <p:ph type="title"/>
          </p:nvPr>
        </p:nvSpPr>
        <p:spPr>
          <a:xfrm>
            <a:off x="1830581" y="70488"/>
            <a:ext cx="10245463" cy="1788129"/>
          </a:xfrm>
        </p:spPr>
        <p:txBody>
          <a:bodyPr>
            <a:normAutofit/>
          </a:bodyPr>
          <a:lstStyle/>
          <a:p>
            <a:r>
              <a:rPr lang="zh-TW" altLang="en-US" sz="4000" dirty="0">
                <a:latin typeface="KaiTi" panose="02010609060101010101" pitchFamily="49" charset="-122"/>
                <a:ea typeface="KaiTi" panose="02010609060101010101" pitchFamily="49" charset="-122"/>
              </a:rPr>
              <a:t>等化器（</a:t>
            </a:r>
            <a:r>
              <a:rPr lang="en-US" sz="4000" dirty="0">
                <a:latin typeface="KaiTi" panose="02010609060101010101" pitchFamily="49" charset="-122"/>
                <a:ea typeface="KaiTi" panose="02010609060101010101" pitchFamily="49" charset="-122"/>
              </a:rPr>
              <a:t>EQ</a:t>
            </a:r>
            <a:r>
              <a:rPr lang="zh-TW" altLang="en-US" sz="4000" dirty="0">
                <a:latin typeface="KaiTi" panose="02010609060101010101" pitchFamily="49" charset="-122"/>
                <a:ea typeface="KaiTi" panose="02010609060101010101" pitchFamily="49" charset="-122"/>
              </a:rPr>
              <a:t>）</a:t>
            </a:r>
            <a:r>
              <a:rPr lang="en-US" sz="4000" dirty="0">
                <a:latin typeface="KaiTi" panose="02010609060101010101" pitchFamily="49" charset="-122"/>
                <a:ea typeface="KaiTi" panose="02010609060101010101" pitchFamily="49" charset="-122"/>
              </a:rPr>
              <a:t>, </a:t>
            </a:r>
            <a:r>
              <a:rPr lang="zh-TW" altLang="en-US" sz="4000" dirty="0">
                <a:latin typeface="KaiTi" panose="02010609060101010101" pitchFamily="49" charset="-122"/>
                <a:ea typeface="KaiTi" panose="02010609060101010101" pitchFamily="49" charset="-122"/>
              </a:rPr>
              <a:t>餘響（或迴響，</a:t>
            </a:r>
            <a:r>
              <a:rPr lang="en-US" sz="4000" dirty="0">
                <a:latin typeface="KaiTi" panose="02010609060101010101" pitchFamily="49" charset="-122"/>
                <a:ea typeface="KaiTi" panose="02010609060101010101" pitchFamily="49" charset="-122"/>
              </a:rPr>
              <a:t>Reverb</a:t>
            </a:r>
            <a:r>
              <a:rPr lang="zh-TW" altLang="en-US" sz="4000" dirty="0">
                <a:latin typeface="KaiTi" panose="02010609060101010101" pitchFamily="49" charset="-122"/>
                <a:ea typeface="KaiTi" panose="02010609060101010101" pitchFamily="49" charset="-122"/>
              </a:rPr>
              <a:t>）， 壓縮限幅器（</a:t>
            </a:r>
            <a:r>
              <a:rPr lang="en-US" sz="4000" dirty="0">
                <a:latin typeface="KaiTi" panose="02010609060101010101" pitchFamily="49" charset="-122"/>
                <a:ea typeface="KaiTi" panose="02010609060101010101" pitchFamily="49" charset="-122"/>
              </a:rPr>
              <a:t>Compressor</a:t>
            </a:r>
            <a:r>
              <a:rPr lang="zh-TW" altLang="en-US" sz="4000" dirty="0">
                <a:latin typeface="KaiTi" panose="02010609060101010101" pitchFamily="49" charset="-122"/>
                <a:ea typeface="KaiTi" panose="02010609060101010101" pitchFamily="49" charset="-122"/>
              </a:rPr>
              <a:t>）：</a:t>
            </a:r>
            <a:endParaRPr lang="en-US" sz="4000" dirty="0">
              <a:latin typeface="KaiTi" panose="02010609060101010101" pitchFamily="49" charset="-122"/>
              <a:ea typeface="KaiTi" panose="02010609060101010101" pitchFamily="49" charset="-122"/>
            </a:endParaRPr>
          </a:p>
        </p:txBody>
      </p:sp>
      <p:sp>
        <p:nvSpPr>
          <p:cNvPr id="4" name="Content Placeholder 2">
            <a:extLst>
              <a:ext uri="{FF2B5EF4-FFF2-40B4-BE49-F238E27FC236}">
                <a16:creationId xmlns:a16="http://schemas.microsoft.com/office/drawing/2014/main" id="{BDF74F08-FB7F-4343-9CC4-A130BC8344C6}"/>
              </a:ext>
            </a:extLst>
          </p:cNvPr>
          <p:cNvSpPr txBox="1">
            <a:spLocks/>
          </p:cNvSpPr>
          <p:nvPr/>
        </p:nvSpPr>
        <p:spPr>
          <a:xfrm>
            <a:off x="556591" y="1858617"/>
            <a:ext cx="11635409" cy="45521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1"/>
            <a:r>
              <a:rPr lang="zh-TW" altLang="en-US" sz="4000" dirty="0">
                <a:latin typeface="KaiTi" panose="02010609060101010101" pitchFamily="49" charset="-122"/>
                <a:ea typeface="KaiTi" panose="02010609060101010101" pitchFamily="49" charset="-122"/>
              </a:rPr>
              <a:t>等化器（</a:t>
            </a:r>
            <a:r>
              <a:rPr lang="en-US" sz="4000" dirty="0">
                <a:latin typeface="KaiTi" panose="02010609060101010101" pitchFamily="49" charset="-122"/>
                <a:ea typeface="KaiTi" panose="02010609060101010101" pitchFamily="49" charset="-122"/>
              </a:rPr>
              <a:t>EQ</a:t>
            </a:r>
            <a:r>
              <a:rPr lang="zh-TW" altLang="en-US" sz="4000" dirty="0">
                <a:latin typeface="KaiTi" panose="02010609060101010101" pitchFamily="49" charset="-122"/>
                <a:ea typeface="KaiTi" panose="02010609060101010101" pitchFamily="49" charset="-122"/>
              </a:rPr>
              <a:t>）</a:t>
            </a:r>
            <a:r>
              <a:rPr lang="en-US" sz="4000" dirty="0">
                <a:latin typeface="KaiTi" panose="02010609060101010101" pitchFamily="49" charset="-122"/>
                <a:ea typeface="KaiTi" panose="02010609060101010101" pitchFamily="49" charset="-122"/>
              </a:rPr>
              <a:t>, </a:t>
            </a:r>
            <a:r>
              <a:rPr lang="zh-TW" altLang="en-US" sz="4000" dirty="0">
                <a:latin typeface="KaiTi" panose="02010609060101010101" pitchFamily="49" charset="-122"/>
                <a:ea typeface="KaiTi" panose="02010609060101010101" pitchFamily="49" charset="-122"/>
              </a:rPr>
              <a:t>餘響（或迴響，</a:t>
            </a:r>
            <a:r>
              <a:rPr lang="en-US" sz="4000" dirty="0">
                <a:latin typeface="KaiTi" panose="02010609060101010101" pitchFamily="49" charset="-122"/>
                <a:ea typeface="KaiTi" panose="02010609060101010101" pitchFamily="49" charset="-122"/>
              </a:rPr>
              <a:t>Reverb</a:t>
            </a:r>
            <a:r>
              <a:rPr lang="zh-TW" altLang="en-US" sz="4000" dirty="0">
                <a:latin typeface="KaiTi" panose="02010609060101010101" pitchFamily="49" charset="-122"/>
                <a:ea typeface="KaiTi" panose="02010609060101010101" pitchFamily="49" charset="-122"/>
              </a:rPr>
              <a:t>）， 壓縮限幅器（</a:t>
            </a:r>
            <a:r>
              <a:rPr lang="en-US" sz="4000" dirty="0">
                <a:latin typeface="KaiTi" panose="02010609060101010101" pitchFamily="49" charset="-122"/>
                <a:ea typeface="KaiTi" panose="02010609060101010101" pitchFamily="49" charset="-122"/>
              </a:rPr>
              <a:t>Compressor</a:t>
            </a:r>
            <a:r>
              <a:rPr lang="zh-TW" altLang="en-US" sz="4000" dirty="0">
                <a:latin typeface="KaiTi" panose="02010609060101010101" pitchFamily="49" charset="-122"/>
                <a:ea typeface="KaiTi" panose="02010609060101010101" pitchFamily="49" charset="-122"/>
              </a:rPr>
              <a:t>）</a:t>
            </a:r>
            <a:endParaRPr lang="en-US" altLang="zh-TW" sz="4000" dirty="0">
              <a:latin typeface="KaiTi" panose="02010609060101010101" pitchFamily="49" charset="-122"/>
              <a:ea typeface="KaiTi" panose="02010609060101010101" pitchFamily="49" charset="-122"/>
            </a:endParaRPr>
          </a:p>
          <a:p>
            <a:pPr lvl="2">
              <a:buFont typeface="Wingdings" pitchFamily="2" charset="2"/>
              <a:buChar char="Ø"/>
            </a:pPr>
            <a:r>
              <a:rPr lang="zh-TW" altLang="en-US" sz="3600" dirty="0">
                <a:latin typeface="KaiTi" panose="02010609060101010101" pitchFamily="49" charset="-122"/>
                <a:ea typeface="KaiTi" panose="02010609060101010101" pitchFamily="49" charset="-122"/>
              </a:rPr>
              <a:t>等化器（</a:t>
            </a:r>
            <a:r>
              <a:rPr lang="en-US" sz="3600" dirty="0">
                <a:latin typeface="KaiTi" panose="02010609060101010101" pitchFamily="49" charset="-122"/>
                <a:ea typeface="KaiTi" panose="02010609060101010101" pitchFamily="49" charset="-122"/>
              </a:rPr>
              <a:t>EQ</a:t>
            </a:r>
            <a:r>
              <a:rPr lang="zh-TW" altLang="en-US" sz="3600" dirty="0">
                <a:latin typeface="KaiTi" panose="02010609060101010101" pitchFamily="49" charset="-122"/>
                <a:ea typeface="KaiTi" panose="02010609060101010101" pitchFamily="49" charset="-122"/>
              </a:rPr>
              <a:t>）</a:t>
            </a:r>
            <a:endParaRPr lang="en-US" altLang="zh-TW" sz="3600" dirty="0">
              <a:latin typeface="KaiTi" panose="02010609060101010101" pitchFamily="49" charset="-122"/>
              <a:ea typeface="KaiTi" panose="02010609060101010101" pitchFamily="49" charset="-122"/>
            </a:endParaRPr>
          </a:p>
          <a:p>
            <a:pPr lvl="2">
              <a:buFont typeface="Wingdings" pitchFamily="2" charset="2"/>
              <a:buChar char="Ø"/>
            </a:pPr>
            <a:r>
              <a:rPr lang="zh-TW" altLang="en-US" sz="3600" dirty="0">
                <a:latin typeface="KaiTi" panose="02010609060101010101" pitchFamily="49" charset="-122"/>
                <a:ea typeface="KaiTi" panose="02010609060101010101" pitchFamily="49" charset="-122"/>
              </a:rPr>
              <a:t>餘響（或迴響，</a:t>
            </a:r>
            <a:r>
              <a:rPr lang="en-US" sz="3600" dirty="0">
                <a:latin typeface="KaiTi" panose="02010609060101010101" pitchFamily="49" charset="-122"/>
                <a:ea typeface="KaiTi" panose="02010609060101010101" pitchFamily="49" charset="-122"/>
              </a:rPr>
              <a:t>Reverb</a:t>
            </a:r>
            <a:r>
              <a:rPr lang="zh-TW" altLang="en-US" sz="3600" dirty="0">
                <a:latin typeface="KaiTi" panose="02010609060101010101" pitchFamily="49" charset="-122"/>
                <a:ea typeface="KaiTi" panose="02010609060101010101" pitchFamily="49" charset="-122"/>
              </a:rPr>
              <a:t>）</a:t>
            </a:r>
            <a:endParaRPr lang="en-US" altLang="zh-TW" sz="3600" dirty="0">
              <a:latin typeface="KaiTi" panose="02010609060101010101" pitchFamily="49" charset="-122"/>
              <a:ea typeface="KaiTi" panose="02010609060101010101" pitchFamily="49" charset="-122"/>
            </a:endParaRPr>
          </a:p>
          <a:p>
            <a:pPr lvl="2">
              <a:buFont typeface="Wingdings" pitchFamily="2" charset="2"/>
              <a:buChar char="Ø"/>
            </a:pPr>
            <a:r>
              <a:rPr lang="zh-TW" altLang="en-US" sz="3600" dirty="0">
                <a:latin typeface="KaiTi" panose="02010609060101010101" pitchFamily="49" charset="-122"/>
                <a:ea typeface="KaiTi" panose="02010609060101010101" pitchFamily="49" charset="-122"/>
              </a:rPr>
              <a:t>壓縮限幅器（</a:t>
            </a:r>
            <a:r>
              <a:rPr lang="en-US" sz="3600" dirty="0">
                <a:latin typeface="KaiTi" panose="02010609060101010101" pitchFamily="49" charset="-122"/>
                <a:ea typeface="KaiTi" panose="02010609060101010101" pitchFamily="49" charset="-122"/>
              </a:rPr>
              <a:t>Compressor</a:t>
            </a:r>
            <a:r>
              <a:rPr lang="zh-TW" altLang="en-US" sz="3600" dirty="0">
                <a:latin typeface="KaiTi" panose="02010609060101010101" pitchFamily="49" charset="-122"/>
                <a:ea typeface="KaiTi" panose="02010609060101010101" pitchFamily="49" charset="-122"/>
              </a:rPr>
              <a:t>）</a:t>
            </a:r>
            <a:endParaRPr lang="en-US" sz="3800" dirty="0">
              <a:latin typeface="KaiTi" panose="02010609060101010101" pitchFamily="49" charset="-122"/>
              <a:ea typeface="KaiTi" panose="02010609060101010101" pitchFamily="49" charset="-122"/>
            </a:endParaRPr>
          </a:p>
          <a:p>
            <a:pPr marL="0" indent="0">
              <a:buNone/>
            </a:pPr>
            <a:endParaRPr lang="en-US" dirty="0"/>
          </a:p>
        </p:txBody>
      </p:sp>
      <p:sp>
        <p:nvSpPr>
          <p:cNvPr id="3" name="TextBox 2">
            <a:extLst>
              <a:ext uri="{FF2B5EF4-FFF2-40B4-BE49-F238E27FC236}">
                <a16:creationId xmlns:a16="http://schemas.microsoft.com/office/drawing/2014/main" id="{AF379648-A7AE-A44A-9C52-5DE8AE90101D}"/>
              </a:ext>
            </a:extLst>
          </p:cNvPr>
          <p:cNvSpPr txBox="1"/>
          <p:nvPr/>
        </p:nvSpPr>
        <p:spPr>
          <a:xfrm>
            <a:off x="9640957" y="520810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282116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6CF62-70A6-B141-B1E1-070E9D3B0FAC}"/>
              </a:ext>
            </a:extLst>
          </p:cNvPr>
          <p:cNvSpPr>
            <a:spLocks noGrp="1"/>
          </p:cNvSpPr>
          <p:nvPr>
            <p:ph type="title"/>
          </p:nvPr>
        </p:nvSpPr>
        <p:spPr>
          <a:xfrm>
            <a:off x="1830581" y="70488"/>
            <a:ext cx="10245463" cy="1788129"/>
          </a:xfrm>
        </p:spPr>
        <p:txBody>
          <a:bodyPr>
            <a:normAutofit/>
          </a:bodyPr>
          <a:lstStyle/>
          <a:p>
            <a:r>
              <a:rPr lang="zh-TW" altLang="en-US" sz="4000" dirty="0">
                <a:latin typeface="KaiTi" panose="02010609060101010101" pitchFamily="49" charset="-122"/>
                <a:ea typeface="KaiTi" panose="02010609060101010101" pitchFamily="49" charset="-122"/>
              </a:rPr>
              <a:t>等化器（</a:t>
            </a:r>
            <a:r>
              <a:rPr lang="en-US" sz="4000" dirty="0">
                <a:latin typeface="KaiTi" panose="02010609060101010101" pitchFamily="49" charset="-122"/>
                <a:ea typeface="KaiTi" panose="02010609060101010101" pitchFamily="49" charset="-122"/>
              </a:rPr>
              <a:t>EQ</a:t>
            </a:r>
            <a:r>
              <a:rPr lang="zh-TW" altLang="en-US" sz="4000" dirty="0">
                <a:latin typeface="KaiTi" panose="02010609060101010101" pitchFamily="49" charset="-122"/>
                <a:ea typeface="KaiTi" panose="02010609060101010101" pitchFamily="49" charset="-122"/>
              </a:rPr>
              <a:t>）</a:t>
            </a:r>
            <a:r>
              <a:rPr lang="en-US" sz="4000" dirty="0">
                <a:latin typeface="KaiTi" panose="02010609060101010101" pitchFamily="49" charset="-122"/>
                <a:ea typeface="KaiTi" panose="02010609060101010101" pitchFamily="49" charset="-122"/>
              </a:rPr>
              <a:t>, </a:t>
            </a:r>
            <a:r>
              <a:rPr lang="zh-TW" altLang="en-US" sz="4000" dirty="0">
                <a:latin typeface="KaiTi" panose="02010609060101010101" pitchFamily="49" charset="-122"/>
                <a:ea typeface="KaiTi" panose="02010609060101010101" pitchFamily="49" charset="-122"/>
              </a:rPr>
              <a:t>餘響（或迴響，</a:t>
            </a:r>
            <a:r>
              <a:rPr lang="en-US" sz="4000" dirty="0">
                <a:latin typeface="KaiTi" panose="02010609060101010101" pitchFamily="49" charset="-122"/>
                <a:ea typeface="KaiTi" panose="02010609060101010101" pitchFamily="49" charset="-122"/>
              </a:rPr>
              <a:t>Reverb</a:t>
            </a:r>
            <a:r>
              <a:rPr lang="zh-TW" altLang="en-US" sz="4000" dirty="0">
                <a:latin typeface="KaiTi" panose="02010609060101010101" pitchFamily="49" charset="-122"/>
                <a:ea typeface="KaiTi" panose="02010609060101010101" pitchFamily="49" charset="-122"/>
              </a:rPr>
              <a:t>）， 壓縮限幅器（</a:t>
            </a:r>
            <a:r>
              <a:rPr lang="en-US" sz="4000" dirty="0">
                <a:latin typeface="KaiTi" panose="02010609060101010101" pitchFamily="49" charset="-122"/>
                <a:ea typeface="KaiTi" panose="02010609060101010101" pitchFamily="49" charset="-122"/>
              </a:rPr>
              <a:t>Compressor</a:t>
            </a:r>
            <a:r>
              <a:rPr lang="zh-TW" altLang="en-US" sz="4000" dirty="0">
                <a:latin typeface="KaiTi" panose="02010609060101010101" pitchFamily="49" charset="-122"/>
                <a:ea typeface="KaiTi" panose="02010609060101010101" pitchFamily="49" charset="-122"/>
              </a:rPr>
              <a:t>）：</a:t>
            </a:r>
            <a:endParaRPr lang="en-US" sz="4000" dirty="0">
              <a:latin typeface="KaiTi" panose="02010609060101010101" pitchFamily="49" charset="-122"/>
              <a:ea typeface="KaiTi" panose="02010609060101010101" pitchFamily="49" charset="-122"/>
            </a:endParaRPr>
          </a:p>
        </p:txBody>
      </p:sp>
      <p:sp>
        <p:nvSpPr>
          <p:cNvPr id="3" name="TextBox 2">
            <a:extLst>
              <a:ext uri="{FF2B5EF4-FFF2-40B4-BE49-F238E27FC236}">
                <a16:creationId xmlns:a16="http://schemas.microsoft.com/office/drawing/2014/main" id="{AF379648-A7AE-A44A-9C52-5DE8AE90101D}"/>
              </a:ext>
            </a:extLst>
          </p:cNvPr>
          <p:cNvSpPr txBox="1"/>
          <p:nvPr/>
        </p:nvSpPr>
        <p:spPr>
          <a:xfrm>
            <a:off x="9640957" y="5208104"/>
            <a:ext cx="184731" cy="369332"/>
          </a:xfrm>
          <a:prstGeom prst="rect">
            <a:avLst/>
          </a:prstGeom>
          <a:noFill/>
        </p:spPr>
        <p:txBody>
          <a:bodyPr wrap="none" rtlCol="0">
            <a:spAutoFit/>
          </a:bodyPr>
          <a:lstStyle/>
          <a:p>
            <a:endParaRPr lang="en-US" dirty="0"/>
          </a:p>
        </p:txBody>
      </p:sp>
      <p:pic>
        <p:nvPicPr>
          <p:cNvPr id="6" name="Picture 5">
            <a:extLst>
              <a:ext uri="{FF2B5EF4-FFF2-40B4-BE49-F238E27FC236}">
                <a16:creationId xmlns:a16="http://schemas.microsoft.com/office/drawing/2014/main" id="{F88F5E56-A57F-9345-9063-D2FC5FAADEBF}"/>
              </a:ext>
            </a:extLst>
          </p:cNvPr>
          <p:cNvPicPr>
            <a:picLocks noChangeAspect="1"/>
          </p:cNvPicPr>
          <p:nvPr/>
        </p:nvPicPr>
        <p:blipFill>
          <a:blip r:embed="rId2"/>
          <a:stretch>
            <a:fillRect/>
          </a:stretch>
        </p:blipFill>
        <p:spPr>
          <a:xfrm>
            <a:off x="9763034" y="1296498"/>
            <a:ext cx="1879506" cy="5197067"/>
          </a:xfrm>
          <a:prstGeom prst="rect">
            <a:avLst/>
          </a:prstGeom>
        </p:spPr>
      </p:pic>
      <p:pic>
        <p:nvPicPr>
          <p:cNvPr id="9" name="Picture 8">
            <a:extLst>
              <a:ext uri="{FF2B5EF4-FFF2-40B4-BE49-F238E27FC236}">
                <a16:creationId xmlns:a16="http://schemas.microsoft.com/office/drawing/2014/main" id="{5A983FB2-3E03-7F4B-BE3E-C2794C28FB98}"/>
              </a:ext>
            </a:extLst>
          </p:cNvPr>
          <p:cNvPicPr>
            <a:picLocks noChangeAspect="1"/>
          </p:cNvPicPr>
          <p:nvPr/>
        </p:nvPicPr>
        <p:blipFill>
          <a:blip r:embed="rId3"/>
          <a:stretch>
            <a:fillRect/>
          </a:stretch>
        </p:blipFill>
        <p:spPr>
          <a:xfrm>
            <a:off x="399498" y="1858617"/>
            <a:ext cx="8930033" cy="4347663"/>
          </a:xfrm>
          <a:prstGeom prst="rect">
            <a:avLst/>
          </a:prstGeom>
        </p:spPr>
      </p:pic>
    </p:spTree>
    <p:extLst>
      <p:ext uri="{BB962C8B-B14F-4D97-AF65-F5344CB8AC3E}">
        <p14:creationId xmlns:p14="http://schemas.microsoft.com/office/powerpoint/2010/main" val="4166318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6CF62-70A6-B141-B1E1-070E9D3B0FAC}"/>
              </a:ext>
            </a:extLst>
          </p:cNvPr>
          <p:cNvSpPr>
            <a:spLocks noGrp="1"/>
          </p:cNvSpPr>
          <p:nvPr>
            <p:ph type="title"/>
          </p:nvPr>
        </p:nvSpPr>
        <p:spPr>
          <a:xfrm>
            <a:off x="1830581" y="70488"/>
            <a:ext cx="10245463" cy="1788129"/>
          </a:xfrm>
        </p:spPr>
        <p:txBody>
          <a:bodyPr>
            <a:normAutofit/>
          </a:bodyPr>
          <a:lstStyle/>
          <a:p>
            <a:r>
              <a:rPr lang="zh-TW" altLang="en-US" sz="4000" dirty="0">
                <a:latin typeface="KaiTi" panose="02010609060101010101" pitchFamily="49" charset="-122"/>
                <a:ea typeface="KaiTi" panose="02010609060101010101" pitchFamily="49" charset="-122"/>
              </a:rPr>
              <a:t>等化器（</a:t>
            </a:r>
            <a:r>
              <a:rPr lang="en-US" sz="4000" dirty="0">
                <a:latin typeface="KaiTi" panose="02010609060101010101" pitchFamily="49" charset="-122"/>
                <a:ea typeface="KaiTi" panose="02010609060101010101" pitchFamily="49" charset="-122"/>
              </a:rPr>
              <a:t>EQ</a:t>
            </a:r>
            <a:r>
              <a:rPr lang="zh-TW" altLang="en-US" sz="4000" dirty="0">
                <a:latin typeface="KaiTi" panose="02010609060101010101" pitchFamily="49" charset="-122"/>
                <a:ea typeface="KaiTi" panose="02010609060101010101" pitchFamily="49" charset="-122"/>
              </a:rPr>
              <a:t>）</a:t>
            </a:r>
            <a:r>
              <a:rPr lang="en-US" sz="4000" dirty="0">
                <a:latin typeface="KaiTi" panose="02010609060101010101" pitchFamily="49" charset="-122"/>
                <a:ea typeface="KaiTi" panose="02010609060101010101" pitchFamily="49" charset="-122"/>
              </a:rPr>
              <a:t>, </a:t>
            </a:r>
            <a:r>
              <a:rPr lang="zh-TW" altLang="en-US" sz="4000" dirty="0">
                <a:latin typeface="KaiTi" panose="02010609060101010101" pitchFamily="49" charset="-122"/>
                <a:ea typeface="KaiTi" panose="02010609060101010101" pitchFamily="49" charset="-122"/>
              </a:rPr>
              <a:t>餘響（或迴響，</a:t>
            </a:r>
            <a:r>
              <a:rPr lang="en-US" sz="4000" dirty="0">
                <a:latin typeface="KaiTi" panose="02010609060101010101" pitchFamily="49" charset="-122"/>
                <a:ea typeface="KaiTi" panose="02010609060101010101" pitchFamily="49" charset="-122"/>
              </a:rPr>
              <a:t>Reverb</a:t>
            </a:r>
            <a:r>
              <a:rPr lang="zh-TW" altLang="en-US" sz="4000" dirty="0">
                <a:latin typeface="KaiTi" panose="02010609060101010101" pitchFamily="49" charset="-122"/>
                <a:ea typeface="KaiTi" panose="02010609060101010101" pitchFamily="49" charset="-122"/>
              </a:rPr>
              <a:t>）， 壓縮限幅器（</a:t>
            </a:r>
            <a:r>
              <a:rPr lang="en-US" sz="4000" dirty="0">
                <a:latin typeface="KaiTi" panose="02010609060101010101" pitchFamily="49" charset="-122"/>
                <a:ea typeface="KaiTi" panose="02010609060101010101" pitchFamily="49" charset="-122"/>
              </a:rPr>
              <a:t>Compressor</a:t>
            </a:r>
            <a:r>
              <a:rPr lang="zh-TW" altLang="en-US" sz="4000" dirty="0">
                <a:latin typeface="KaiTi" panose="02010609060101010101" pitchFamily="49" charset="-122"/>
                <a:ea typeface="KaiTi" panose="02010609060101010101" pitchFamily="49" charset="-122"/>
              </a:rPr>
              <a:t>）：</a:t>
            </a:r>
            <a:endParaRPr lang="en-US" sz="4000" dirty="0">
              <a:latin typeface="KaiTi" panose="02010609060101010101" pitchFamily="49" charset="-122"/>
              <a:ea typeface="KaiTi" panose="02010609060101010101" pitchFamily="49" charset="-122"/>
            </a:endParaRPr>
          </a:p>
        </p:txBody>
      </p:sp>
      <p:sp>
        <p:nvSpPr>
          <p:cNvPr id="3" name="TextBox 2">
            <a:extLst>
              <a:ext uri="{FF2B5EF4-FFF2-40B4-BE49-F238E27FC236}">
                <a16:creationId xmlns:a16="http://schemas.microsoft.com/office/drawing/2014/main" id="{AF379648-A7AE-A44A-9C52-5DE8AE90101D}"/>
              </a:ext>
            </a:extLst>
          </p:cNvPr>
          <p:cNvSpPr txBox="1"/>
          <p:nvPr/>
        </p:nvSpPr>
        <p:spPr>
          <a:xfrm>
            <a:off x="9640957" y="5208104"/>
            <a:ext cx="184731" cy="369332"/>
          </a:xfrm>
          <a:prstGeom prst="rect">
            <a:avLst/>
          </a:prstGeom>
          <a:noFill/>
        </p:spPr>
        <p:txBody>
          <a:bodyPr wrap="none" rtlCol="0">
            <a:spAutoFit/>
          </a:bodyPr>
          <a:lstStyle/>
          <a:p>
            <a:endParaRPr lang="en-US" dirty="0"/>
          </a:p>
        </p:txBody>
      </p:sp>
      <p:pic>
        <p:nvPicPr>
          <p:cNvPr id="5" name="Picture 4">
            <a:extLst>
              <a:ext uri="{FF2B5EF4-FFF2-40B4-BE49-F238E27FC236}">
                <a16:creationId xmlns:a16="http://schemas.microsoft.com/office/drawing/2014/main" id="{C0743A7D-856A-2240-BF58-EA9A317FEA24}"/>
              </a:ext>
            </a:extLst>
          </p:cNvPr>
          <p:cNvPicPr>
            <a:picLocks noChangeAspect="1"/>
          </p:cNvPicPr>
          <p:nvPr/>
        </p:nvPicPr>
        <p:blipFill>
          <a:blip r:embed="rId2"/>
          <a:stretch>
            <a:fillRect/>
          </a:stretch>
        </p:blipFill>
        <p:spPr>
          <a:xfrm>
            <a:off x="4300592" y="1889305"/>
            <a:ext cx="958790" cy="4650133"/>
          </a:xfrm>
          <a:prstGeom prst="rect">
            <a:avLst/>
          </a:prstGeom>
        </p:spPr>
      </p:pic>
      <p:pic>
        <p:nvPicPr>
          <p:cNvPr id="9" name="Picture 8">
            <a:extLst>
              <a:ext uri="{FF2B5EF4-FFF2-40B4-BE49-F238E27FC236}">
                <a16:creationId xmlns:a16="http://schemas.microsoft.com/office/drawing/2014/main" id="{764C0990-D6A5-164C-BB83-D37C15B77677}"/>
              </a:ext>
            </a:extLst>
          </p:cNvPr>
          <p:cNvPicPr>
            <a:picLocks noChangeAspect="1"/>
          </p:cNvPicPr>
          <p:nvPr/>
        </p:nvPicPr>
        <p:blipFill>
          <a:blip r:embed="rId3"/>
          <a:stretch>
            <a:fillRect/>
          </a:stretch>
        </p:blipFill>
        <p:spPr>
          <a:xfrm>
            <a:off x="6620373" y="1868845"/>
            <a:ext cx="798598" cy="4670593"/>
          </a:xfrm>
          <a:prstGeom prst="rect">
            <a:avLst/>
          </a:prstGeom>
        </p:spPr>
      </p:pic>
      <p:pic>
        <p:nvPicPr>
          <p:cNvPr id="11" name="Picture 10">
            <a:extLst>
              <a:ext uri="{FF2B5EF4-FFF2-40B4-BE49-F238E27FC236}">
                <a16:creationId xmlns:a16="http://schemas.microsoft.com/office/drawing/2014/main" id="{F4C9B27C-6B94-7E47-B61B-61EB646A88C1}"/>
              </a:ext>
            </a:extLst>
          </p:cNvPr>
          <p:cNvPicPr>
            <a:picLocks noChangeAspect="1"/>
          </p:cNvPicPr>
          <p:nvPr/>
        </p:nvPicPr>
        <p:blipFill>
          <a:blip r:embed="rId4"/>
          <a:stretch>
            <a:fillRect/>
          </a:stretch>
        </p:blipFill>
        <p:spPr>
          <a:xfrm>
            <a:off x="8715655" y="1879076"/>
            <a:ext cx="729673" cy="4735996"/>
          </a:xfrm>
          <a:prstGeom prst="rect">
            <a:avLst/>
          </a:prstGeom>
        </p:spPr>
      </p:pic>
      <p:pic>
        <p:nvPicPr>
          <p:cNvPr id="13" name="Picture 12">
            <a:extLst>
              <a:ext uri="{FF2B5EF4-FFF2-40B4-BE49-F238E27FC236}">
                <a16:creationId xmlns:a16="http://schemas.microsoft.com/office/drawing/2014/main" id="{F7B6C479-EDE8-0745-9FD4-BFE5F5ED9FE6}"/>
              </a:ext>
            </a:extLst>
          </p:cNvPr>
          <p:cNvPicPr>
            <a:picLocks noChangeAspect="1"/>
          </p:cNvPicPr>
          <p:nvPr/>
        </p:nvPicPr>
        <p:blipFill>
          <a:blip r:embed="rId5"/>
          <a:stretch>
            <a:fillRect/>
          </a:stretch>
        </p:blipFill>
        <p:spPr>
          <a:xfrm>
            <a:off x="1395504" y="1616654"/>
            <a:ext cx="1871516" cy="5174974"/>
          </a:xfrm>
          <a:prstGeom prst="rect">
            <a:avLst/>
          </a:prstGeom>
        </p:spPr>
      </p:pic>
    </p:spTree>
    <p:extLst>
      <p:ext uri="{BB962C8B-B14F-4D97-AF65-F5344CB8AC3E}">
        <p14:creationId xmlns:p14="http://schemas.microsoft.com/office/powerpoint/2010/main" val="28681410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6CF62-70A6-B141-B1E1-070E9D3B0FAC}"/>
              </a:ext>
            </a:extLst>
          </p:cNvPr>
          <p:cNvSpPr>
            <a:spLocks noGrp="1"/>
          </p:cNvSpPr>
          <p:nvPr>
            <p:ph type="title"/>
          </p:nvPr>
        </p:nvSpPr>
        <p:spPr>
          <a:xfrm>
            <a:off x="1787551" y="547901"/>
            <a:ext cx="10245463" cy="954826"/>
          </a:xfrm>
        </p:spPr>
        <p:txBody>
          <a:bodyPr>
            <a:normAutofit/>
          </a:bodyPr>
          <a:lstStyle/>
          <a:p>
            <a:r>
              <a:rPr lang="zh-TW" altLang="en-US" sz="4800" dirty="0">
                <a:latin typeface="KaiTi" panose="02010609060101010101" pitchFamily="49" charset="-122"/>
                <a:ea typeface="KaiTi" panose="02010609060101010101" pitchFamily="49" charset="-122"/>
              </a:rPr>
              <a:t>做個稱職的</a:t>
            </a:r>
            <a:r>
              <a:rPr lang="en-US" sz="4800" dirty="0">
                <a:latin typeface="KaiTi" panose="02010609060101010101" pitchFamily="49" charset="-122"/>
                <a:ea typeface="KaiTi" panose="02010609060101010101" pitchFamily="49" charset="-122"/>
              </a:rPr>
              <a:t>backup vocal </a:t>
            </a:r>
            <a:r>
              <a:rPr lang="zh-TW" altLang="en-US" sz="4800" dirty="0">
                <a:latin typeface="KaiTi" panose="02010609060101010101" pitchFamily="49" charset="-122"/>
                <a:ea typeface="KaiTi" panose="02010609060101010101" pitchFamily="49" charset="-122"/>
              </a:rPr>
              <a:t>：</a:t>
            </a:r>
            <a:endParaRPr lang="en-US" sz="4800" dirty="0">
              <a:latin typeface="KaiTi" panose="02010609060101010101" pitchFamily="49" charset="-122"/>
              <a:ea typeface="KaiTi" panose="02010609060101010101" pitchFamily="49" charset="-122"/>
            </a:endParaRPr>
          </a:p>
        </p:txBody>
      </p:sp>
      <p:sp>
        <p:nvSpPr>
          <p:cNvPr id="4" name="Content Placeholder 2">
            <a:extLst>
              <a:ext uri="{FF2B5EF4-FFF2-40B4-BE49-F238E27FC236}">
                <a16:creationId xmlns:a16="http://schemas.microsoft.com/office/drawing/2014/main" id="{BDF74F08-FB7F-4343-9CC4-A130BC8344C6}"/>
              </a:ext>
            </a:extLst>
          </p:cNvPr>
          <p:cNvSpPr txBox="1">
            <a:spLocks/>
          </p:cNvSpPr>
          <p:nvPr/>
        </p:nvSpPr>
        <p:spPr>
          <a:xfrm>
            <a:off x="419549" y="1858617"/>
            <a:ext cx="11772452" cy="45521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1"/>
            <a:r>
              <a:rPr lang="zh-TW" altLang="en-US" sz="3600" dirty="0">
                <a:latin typeface="KaiTi" panose="02010609060101010101" pitchFamily="49" charset="-122"/>
                <a:ea typeface="KaiTi" panose="02010609060101010101" pitchFamily="49" charset="-122"/>
              </a:rPr>
              <a:t>如何與</a:t>
            </a:r>
            <a:r>
              <a:rPr lang="en-US" sz="3600" dirty="0">
                <a:latin typeface="KaiTi" panose="02010609060101010101" pitchFamily="49" charset="-122"/>
                <a:ea typeface="KaiTi" panose="02010609060101010101" pitchFamily="49" charset="-122"/>
              </a:rPr>
              <a:t>Worship Leader</a:t>
            </a:r>
            <a:r>
              <a:rPr lang="zh-TW" altLang="en-US" sz="3600" dirty="0">
                <a:latin typeface="KaiTi" panose="02010609060101010101" pitchFamily="49" charset="-122"/>
                <a:ea typeface="KaiTi" panose="02010609060101010101" pitchFamily="49" charset="-122"/>
              </a:rPr>
              <a:t>良好配搭</a:t>
            </a:r>
            <a:endParaRPr lang="en-US" sz="3600" dirty="0">
              <a:latin typeface="KaiTi" panose="02010609060101010101" pitchFamily="49" charset="-122"/>
              <a:ea typeface="KaiTi" panose="02010609060101010101" pitchFamily="49" charset="-122"/>
            </a:endParaRPr>
          </a:p>
          <a:p>
            <a:pPr lvl="2">
              <a:buFont typeface="Wingdings" pitchFamily="2" charset="2"/>
              <a:buChar char="Ø"/>
            </a:pPr>
            <a:r>
              <a:rPr lang="zh-TW" altLang="en-US" sz="3600" dirty="0">
                <a:latin typeface="KaiTi" panose="02010609060101010101" pitchFamily="49" charset="-122"/>
                <a:ea typeface="KaiTi" panose="02010609060101010101" pitchFamily="49" charset="-122"/>
              </a:rPr>
              <a:t>歌曲結構，重複的地方，注意</a:t>
            </a:r>
            <a:r>
              <a:rPr lang="en-US" sz="3600" dirty="0">
                <a:latin typeface="KaiTi" panose="02010609060101010101" pitchFamily="49" charset="-122"/>
                <a:ea typeface="KaiTi" panose="02010609060101010101" pitchFamily="49" charset="-122"/>
              </a:rPr>
              <a:t>Worship Leader</a:t>
            </a:r>
            <a:r>
              <a:rPr lang="zh-TW" altLang="en-US" sz="3600" dirty="0">
                <a:latin typeface="KaiTi" panose="02010609060101010101" pitchFamily="49" charset="-122"/>
                <a:ea typeface="KaiTi" panose="02010609060101010101" pitchFamily="49" charset="-122"/>
              </a:rPr>
              <a:t>的手勢，提詞</a:t>
            </a:r>
            <a:endParaRPr lang="en-US" sz="3600" dirty="0">
              <a:latin typeface="KaiTi" panose="02010609060101010101" pitchFamily="49" charset="-122"/>
              <a:ea typeface="KaiTi" panose="02010609060101010101" pitchFamily="49" charset="-122"/>
            </a:endParaRPr>
          </a:p>
          <a:p>
            <a:pPr lvl="2">
              <a:buFont typeface="Wingdings" pitchFamily="2" charset="2"/>
              <a:buChar char="Ø"/>
            </a:pPr>
            <a:r>
              <a:rPr lang="en-US" sz="3600" dirty="0">
                <a:latin typeface="KaiTi" panose="02010609060101010101" pitchFamily="49" charset="-122"/>
                <a:ea typeface="KaiTi" panose="02010609060101010101" pitchFamily="49" charset="-122"/>
              </a:rPr>
              <a:t>Teamwork:</a:t>
            </a:r>
            <a:r>
              <a:rPr lang="zh-TW" altLang="en-US" sz="3600" dirty="0">
                <a:latin typeface="KaiTi" panose="02010609060101010101" pitchFamily="49" charset="-122"/>
                <a:ea typeface="KaiTi" panose="02010609060101010101" pitchFamily="49" charset="-122"/>
              </a:rPr>
              <a:t>參加</a:t>
            </a:r>
            <a:r>
              <a:rPr lang="en-US" sz="3600" dirty="0">
                <a:latin typeface="KaiTi" panose="02010609060101010101" pitchFamily="49" charset="-122"/>
                <a:ea typeface="KaiTi" panose="02010609060101010101" pitchFamily="49" charset="-122"/>
              </a:rPr>
              <a:t>Rehearsal</a:t>
            </a:r>
            <a:r>
              <a:rPr lang="zh-TW" altLang="en-US" sz="3600" dirty="0">
                <a:latin typeface="KaiTi" panose="02010609060101010101" pitchFamily="49" charset="-122"/>
                <a:ea typeface="KaiTi" panose="02010609060101010101" pitchFamily="49" charset="-122"/>
              </a:rPr>
              <a:t>，儀態，服裝，彼此配搭（</a:t>
            </a:r>
            <a:r>
              <a:rPr lang="en-US" altLang="zh-TW" sz="3600" dirty="0">
                <a:latin typeface="KaiTi" panose="02010609060101010101" pitchFamily="49" charset="-122"/>
                <a:ea typeface="KaiTi" panose="02010609060101010101" pitchFamily="49" charset="-122"/>
              </a:rPr>
              <a:t>PPT</a:t>
            </a:r>
            <a:r>
              <a:rPr lang="zh-TW" altLang="en-US" sz="3600" dirty="0">
                <a:latin typeface="KaiTi" panose="02010609060101010101" pitchFamily="49" charset="-122"/>
                <a:ea typeface="KaiTi" panose="02010609060101010101" pitchFamily="49" charset="-122"/>
              </a:rPr>
              <a:t>操作員也是團隊之一）</a:t>
            </a:r>
            <a:endParaRPr lang="en-US" sz="3600" dirty="0">
              <a:latin typeface="KaiTi" panose="02010609060101010101" pitchFamily="49" charset="-122"/>
              <a:ea typeface="KaiTi" panose="02010609060101010101" pitchFamily="49" charset="-122"/>
            </a:endParaRPr>
          </a:p>
          <a:p>
            <a:pPr lvl="2">
              <a:buFont typeface="Wingdings" pitchFamily="2" charset="2"/>
              <a:buChar char="Ø"/>
            </a:pPr>
            <a:r>
              <a:rPr lang="zh-TW" altLang="en-US" sz="3600" dirty="0">
                <a:latin typeface="KaiTi" panose="02010609060101010101" pitchFamily="49" charset="-122"/>
                <a:ea typeface="KaiTi" panose="02010609060101010101" pitchFamily="49" charset="-122"/>
              </a:rPr>
              <a:t>平常自己就是敬拜者</a:t>
            </a:r>
            <a:endParaRPr lang="en-US" sz="3600" dirty="0">
              <a:latin typeface="KaiTi" panose="02010609060101010101" pitchFamily="49" charset="-122"/>
              <a:ea typeface="KaiTi" panose="02010609060101010101" pitchFamily="49" charset="-122"/>
            </a:endParaRPr>
          </a:p>
          <a:p>
            <a:pPr marL="0" indent="0">
              <a:buNone/>
            </a:pPr>
            <a:endParaRPr lang="en-US" dirty="0"/>
          </a:p>
        </p:txBody>
      </p:sp>
      <p:sp>
        <p:nvSpPr>
          <p:cNvPr id="3" name="TextBox 2">
            <a:extLst>
              <a:ext uri="{FF2B5EF4-FFF2-40B4-BE49-F238E27FC236}">
                <a16:creationId xmlns:a16="http://schemas.microsoft.com/office/drawing/2014/main" id="{AF379648-A7AE-A44A-9C52-5DE8AE90101D}"/>
              </a:ext>
            </a:extLst>
          </p:cNvPr>
          <p:cNvSpPr txBox="1"/>
          <p:nvPr/>
        </p:nvSpPr>
        <p:spPr>
          <a:xfrm>
            <a:off x="9640957" y="520810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975247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6CF62-70A6-B141-B1E1-070E9D3B0FAC}"/>
              </a:ext>
            </a:extLst>
          </p:cNvPr>
          <p:cNvSpPr>
            <a:spLocks noGrp="1"/>
          </p:cNvSpPr>
          <p:nvPr>
            <p:ph type="title"/>
          </p:nvPr>
        </p:nvSpPr>
        <p:spPr>
          <a:xfrm>
            <a:off x="1787551" y="547901"/>
            <a:ext cx="10245463" cy="954826"/>
          </a:xfrm>
        </p:spPr>
        <p:txBody>
          <a:bodyPr>
            <a:normAutofit/>
          </a:bodyPr>
          <a:lstStyle/>
          <a:p>
            <a:r>
              <a:rPr lang="zh-TW" altLang="en-US" sz="4800" dirty="0">
                <a:latin typeface="KaiTi" panose="02010609060101010101" pitchFamily="49" charset="-122"/>
                <a:ea typeface="KaiTi" panose="02010609060101010101" pitchFamily="49" charset="-122"/>
              </a:rPr>
              <a:t>做個稱職的</a:t>
            </a:r>
            <a:r>
              <a:rPr lang="en-US" sz="4800" dirty="0">
                <a:latin typeface="KaiTi" panose="02010609060101010101" pitchFamily="49" charset="-122"/>
                <a:ea typeface="KaiTi" panose="02010609060101010101" pitchFamily="49" charset="-122"/>
              </a:rPr>
              <a:t>backup vocal </a:t>
            </a:r>
            <a:r>
              <a:rPr lang="zh-TW" altLang="en-US" sz="4800" dirty="0">
                <a:latin typeface="KaiTi" panose="02010609060101010101" pitchFamily="49" charset="-122"/>
                <a:ea typeface="KaiTi" panose="02010609060101010101" pitchFamily="49" charset="-122"/>
              </a:rPr>
              <a:t>：</a:t>
            </a:r>
            <a:endParaRPr lang="en-US" sz="4800" dirty="0">
              <a:latin typeface="KaiTi" panose="02010609060101010101" pitchFamily="49" charset="-122"/>
              <a:ea typeface="KaiTi" panose="02010609060101010101" pitchFamily="49" charset="-122"/>
            </a:endParaRPr>
          </a:p>
        </p:txBody>
      </p:sp>
      <p:sp>
        <p:nvSpPr>
          <p:cNvPr id="4" name="Content Placeholder 2">
            <a:extLst>
              <a:ext uri="{FF2B5EF4-FFF2-40B4-BE49-F238E27FC236}">
                <a16:creationId xmlns:a16="http://schemas.microsoft.com/office/drawing/2014/main" id="{BDF74F08-FB7F-4343-9CC4-A130BC8344C6}"/>
              </a:ext>
            </a:extLst>
          </p:cNvPr>
          <p:cNvSpPr txBox="1">
            <a:spLocks/>
          </p:cNvSpPr>
          <p:nvPr/>
        </p:nvSpPr>
        <p:spPr>
          <a:xfrm>
            <a:off x="556591" y="1858617"/>
            <a:ext cx="11635409" cy="45521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1"/>
            <a:r>
              <a:rPr lang="zh-TW" altLang="en-US" sz="3600" dirty="0">
                <a:latin typeface="KaiTi" panose="02010609060101010101" pitchFamily="49" charset="-122"/>
                <a:ea typeface="KaiTi" panose="02010609060101010101" pitchFamily="49" charset="-122"/>
              </a:rPr>
              <a:t>注意自己是“伴唱”，“助唱”的角色</a:t>
            </a:r>
            <a:endParaRPr lang="en-US" sz="3600" dirty="0">
              <a:latin typeface="KaiTi" panose="02010609060101010101" pitchFamily="49" charset="-122"/>
              <a:ea typeface="KaiTi" panose="02010609060101010101" pitchFamily="49" charset="-122"/>
            </a:endParaRPr>
          </a:p>
          <a:p>
            <a:pPr lvl="2">
              <a:buFont typeface="Wingdings" pitchFamily="2" charset="2"/>
              <a:buChar char="Ø"/>
            </a:pPr>
            <a:r>
              <a:rPr lang="zh-TW" altLang="en-US" sz="3600" dirty="0">
                <a:latin typeface="KaiTi" panose="02010609060101010101" pitchFamily="49" charset="-122"/>
                <a:ea typeface="KaiTi" panose="02010609060101010101" pitchFamily="49" charset="-122"/>
              </a:rPr>
              <a:t>服從</a:t>
            </a:r>
            <a:r>
              <a:rPr lang="en-US" sz="3600" dirty="0">
                <a:latin typeface="KaiTi" panose="02010609060101010101" pitchFamily="49" charset="-122"/>
                <a:ea typeface="KaiTi" panose="02010609060101010101" pitchFamily="49" charset="-122"/>
              </a:rPr>
              <a:t>Worship leader</a:t>
            </a:r>
            <a:r>
              <a:rPr lang="zh-TW" altLang="en-US" sz="3600" dirty="0">
                <a:latin typeface="KaiTi" panose="02010609060101010101" pitchFamily="49" charset="-122"/>
                <a:ea typeface="KaiTi" panose="02010609060101010101" pitchFamily="49" charset="-122"/>
              </a:rPr>
              <a:t>的指示</a:t>
            </a:r>
            <a:endParaRPr lang="en-US" sz="3600" dirty="0">
              <a:latin typeface="KaiTi" panose="02010609060101010101" pitchFamily="49" charset="-122"/>
              <a:ea typeface="KaiTi" panose="02010609060101010101" pitchFamily="49" charset="-122"/>
            </a:endParaRPr>
          </a:p>
          <a:p>
            <a:pPr lvl="2">
              <a:buFont typeface="Wingdings" pitchFamily="2" charset="2"/>
              <a:buChar char="Ø"/>
            </a:pPr>
            <a:r>
              <a:rPr lang="zh-TW" altLang="en-US" sz="3600" dirty="0">
                <a:latin typeface="KaiTi" panose="02010609060101010101" pitchFamily="49" charset="-122"/>
                <a:ea typeface="KaiTi" panose="02010609060101010101" pitchFamily="49" charset="-122"/>
              </a:rPr>
              <a:t>小心音量</a:t>
            </a:r>
            <a:r>
              <a:rPr lang="en-US" altLang="zh-TW" sz="3600" dirty="0">
                <a:latin typeface="KaiTi" panose="02010609060101010101" pitchFamily="49" charset="-122"/>
                <a:ea typeface="KaiTi" panose="02010609060101010101" pitchFamily="49" charset="-122"/>
              </a:rPr>
              <a:t>-</a:t>
            </a:r>
            <a:r>
              <a:rPr lang="zh-TW" altLang="en-US" sz="3600" dirty="0">
                <a:latin typeface="KaiTi" panose="02010609060101010101" pitchFamily="49" charset="-122"/>
                <a:ea typeface="KaiTi" panose="02010609060101010101" pitchFamily="49" charset="-122"/>
              </a:rPr>
              <a:t>避免過多或過小</a:t>
            </a:r>
            <a:r>
              <a:rPr lang="en-US" altLang="zh-TW" sz="3600" dirty="0">
                <a:latin typeface="KaiTi" panose="02010609060101010101" pitchFamily="49" charset="-122"/>
                <a:ea typeface="KaiTi" panose="02010609060101010101" pitchFamily="49" charset="-122"/>
              </a:rPr>
              <a:t>(Echo</a:t>
            </a:r>
            <a:r>
              <a:rPr lang="zh-TW" altLang="en-US" sz="3600" dirty="0">
                <a:latin typeface="KaiTi" panose="02010609060101010101" pitchFamily="49" charset="-122"/>
                <a:ea typeface="KaiTi" panose="02010609060101010101" pitchFamily="49" charset="-122"/>
              </a:rPr>
              <a:t>部份可以大聲）</a:t>
            </a:r>
            <a:endParaRPr lang="en-US" altLang="zh-TW" sz="3600" dirty="0">
              <a:latin typeface="KaiTi" panose="02010609060101010101" pitchFamily="49" charset="-122"/>
              <a:ea typeface="KaiTi" panose="02010609060101010101" pitchFamily="49" charset="-122"/>
            </a:endParaRPr>
          </a:p>
          <a:p>
            <a:pPr lvl="2">
              <a:buFont typeface="Wingdings" pitchFamily="2" charset="2"/>
              <a:buChar char="Ø"/>
            </a:pPr>
            <a:r>
              <a:rPr lang="zh-TW" altLang="en-US" sz="3600" dirty="0">
                <a:latin typeface="KaiTi" panose="02010609060101010101" pitchFamily="49" charset="-122"/>
                <a:ea typeface="KaiTi" panose="02010609060101010101" pitchFamily="49" charset="-122"/>
              </a:rPr>
              <a:t>不過多的裝飾音及使用合聲要適當</a:t>
            </a:r>
            <a:r>
              <a:rPr lang="en-US" altLang="zh-TW" sz="3600" dirty="0">
                <a:latin typeface="KaiTi" panose="02010609060101010101" pitchFamily="49" charset="-122"/>
                <a:ea typeface="KaiTi" panose="02010609060101010101" pitchFamily="49" charset="-122"/>
              </a:rPr>
              <a:t>,</a:t>
            </a:r>
            <a:r>
              <a:rPr lang="zh-TW" altLang="en-US" sz="3600" dirty="0">
                <a:latin typeface="KaiTi" panose="02010609060101010101" pitchFamily="49" charset="-122"/>
                <a:ea typeface="KaiTi" panose="02010609060101010101" pitchFamily="49" charset="-122"/>
              </a:rPr>
              <a:t>適時</a:t>
            </a:r>
            <a:endParaRPr lang="en-US" dirty="0"/>
          </a:p>
        </p:txBody>
      </p:sp>
      <p:sp>
        <p:nvSpPr>
          <p:cNvPr id="3" name="TextBox 2">
            <a:extLst>
              <a:ext uri="{FF2B5EF4-FFF2-40B4-BE49-F238E27FC236}">
                <a16:creationId xmlns:a16="http://schemas.microsoft.com/office/drawing/2014/main" id="{AF379648-A7AE-A44A-9C52-5DE8AE90101D}"/>
              </a:ext>
            </a:extLst>
          </p:cNvPr>
          <p:cNvSpPr txBox="1"/>
          <p:nvPr/>
        </p:nvSpPr>
        <p:spPr>
          <a:xfrm>
            <a:off x="9640957" y="520810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744585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6CF62-70A6-B141-B1E1-070E9D3B0FAC}"/>
              </a:ext>
            </a:extLst>
          </p:cNvPr>
          <p:cNvSpPr>
            <a:spLocks noGrp="1"/>
          </p:cNvSpPr>
          <p:nvPr>
            <p:ph type="title"/>
          </p:nvPr>
        </p:nvSpPr>
        <p:spPr>
          <a:xfrm>
            <a:off x="1787551" y="547901"/>
            <a:ext cx="10245463" cy="954826"/>
          </a:xfrm>
        </p:spPr>
        <p:txBody>
          <a:bodyPr>
            <a:normAutofit/>
          </a:bodyPr>
          <a:lstStyle/>
          <a:p>
            <a:r>
              <a:rPr lang="zh-TW" altLang="en-US" sz="4800" dirty="0">
                <a:latin typeface="KaiTi" panose="02010609060101010101" pitchFamily="49" charset="-122"/>
                <a:ea typeface="KaiTi" panose="02010609060101010101" pitchFamily="49" charset="-122"/>
              </a:rPr>
              <a:t>做個稱職的</a:t>
            </a:r>
            <a:r>
              <a:rPr lang="en-US" sz="4800" dirty="0">
                <a:latin typeface="KaiTi" panose="02010609060101010101" pitchFamily="49" charset="-122"/>
                <a:ea typeface="KaiTi" panose="02010609060101010101" pitchFamily="49" charset="-122"/>
              </a:rPr>
              <a:t>backup vocal </a:t>
            </a:r>
            <a:r>
              <a:rPr lang="zh-TW" altLang="en-US" sz="4800" dirty="0">
                <a:latin typeface="KaiTi" panose="02010609060101010101" pitchFamily="49" charset="-122"/>
                <a:ea typeface="KaiTi" panose="02010609060101010101" pitchFamily="49" charset="-122"/>
              </a:rPr>
              <a:t>：</a:t>
            </a:r>
            <a:endParaRPr lang="en-US" sz="4800" dirty="0">
              <a:latin typeface="KaiTi" panose="02010609060101010101" pitchFamily="49" charset="-122"/>
              <a:ea typeface="KaiTi" panose="02010609060101010101" pitchFamily="49" charset="-122"/>
            </a:endParaRPr>
          </a:p>
        </p:txBody>
      </p:sp>
      <p:sp>
        <p:nvSpPr>
          <p:cNvPr id="4" name="Content Placeholder 2">
            <a:extLst>
              <a:ext uri="{FF2B5EF4-FFF2-40B4-BE49-F238E27FC236}">
                <a16:creationId xmlns:a16="http://schemas.microsoft.com/office/drawing/2014/main" id="{BDF74F08-FB7F-4343-9CC4-A130BC8344C6}"/>
              </a:ext>
            </a:extLst>
          </p:cNvPr>
          <p:cNvSpPr txBox="1">
            <a:spLocks/>
          </p:cNvSpPr>
          <p:nvPr/>
        </p:nvSpPr>
        <p:spPr>
          <a:xfrm>
            <a:off x="556591" y="1858617"/>
            <a:ext cx="11635409" cy="45521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1"/>
            <a:r>
              <a:rPr lang="zh-TW" altLang="en-US" sz="3600" dirty="0">
                <a:latin typeface="KaiTi" panose="02010609060101010101" pitchFamily="49" charset="-122"/>
                <a:ea typeface="KaiTi" panose="02010609060101010101" pitchFamily="49" charset="-122"/>
              </a:rPr>
              <a:t>學會各種技巧，好像畫家，能擁有更多的彩色及不同的畫筆來表現</a:t>
            </a:r>
            <a:endParaRPr lang="en-US" sz="3600" dirty="0">
              <a:latin typeface="KaiTi" panose="02010609060101010101" pitchFamily="49" charset="-122"/>
              <a:ea typeface="KaiTi" panose="02010609060101010101" pitchFamily="49" charset="-122"/>
            </a:endParaRPr>
          </a:p>
          <a:p>
            <a:pPr lvl="2">
              <a:buFont typeface="Wingdings" pitchFamily="2" charset="2"/>
              <a:buChar char="Ø"/>
            </a:pPr>
            <a:r>
              <a:rPr lang="zh-TW" altLang="en-US" sz="3600" dirty="0">
                <a:latin typeface="KaiTi" panose="02010609060101010101" pitchFamily="49" charset="-122"/>
                <a:ea typeface="KaiTi" panose="02010609060101010101" pitchFamily="49" charset="-122"/>
              </a:rPr>
              <a:t>動作要大但不誇張</a:t>
            </a:r>
            <a:endParaRPr lang="en-US" sz="3600" dirty="0">
              <a:latin typeface="KaiTi" panose="02010609060101010101" pitchFamily="49" charset="-122"/>
              <a:ea typeface="KaiTi" panose="02010609060101010101" pitchFamily="49" charset="-122"/>
            </a:endParaRPr>
          </a:p>
          <a:p>
            <a:pPr lvl="2">
              <a:buFont typeface="Wingdings" pitchFamily="2" charset="2"/>
              <a:buChar char="Ø"/>
            </a:pPr>
            <a:r>
              <a:rPr lang="zh-TW" altLang="en-US" sz="3600" dirty="0">
                <a:latin typeface="KaiTi" panose="02010609060101010101" pitchFamily="49" charset="-122"/>
                <a:ea typeface="KaiTi" panose="02010609060101010101" pitchFamily="49" charset="-122"/>
              </a:rPr>
              <a:t>學習編排合唱及和聲</a:t>
            </a:r>
            <a:r>
              <a:rPr lang="en-US" sz="3600" dirty="0">
                <a:latin typeface="KaiTi" panose="02010609060101010101" pitchFamily="49" charset="-122"/>
                <a:ea typeface="KaiTi" panose="02010609060101010101" pitchFamily="49" charset="-122"/>
              </a:rPr>
              <a:t>-</a:t>
            </a:r>
            <a:r>
              <a:rPr lang="zh-TW" altLang="en-US" sz="3600" dirty="0">
                <a:latin typeface="KaiTi" panose="02010609060101010101" pitchFamily="49" charset="-122"/>
                <a:ea typeface="KaiTi" panose="02010609060101010101" pitchFamily="49" charset="-122"/>
              </a:rPr>
              <a:t>變化（</a:t>
            </a:r>
            <a:r>
              <a:rPr lang="en-US" altLang="zh-TW" sz="3600" dirty="0">
                <a:latin typeface="KaiTi" panose="02010609060101010101" pitchFamily="49" charset="-122"/>
                <a:ea typeface="KaiTi" panose="02010609060101010101" pitchFamily="49" charset="-122"/>
              </a:rPr>
              <a:t>Ex.</a:t>
            </a:r>
            <a:r>
              <a:rPr lang="zh-TW" altLang="en-US" sz="3600" dirty="0">
                <a:latin typeface="KaiTi" panose="02010609060101010101" pitchFamily="49" charset="-122"/>
                <a:ea typeface="KaiTi" panose="02010609060101010101" pitchFamily="49" charset="-122"/>
              </a:rPr>
              <a:t>最後一句結束唱高八度），不重複，有層次</a:t>
            </a:r>
            <a:endParaRPr lang="en-US" sz="3600" dirty="0">
              <a:latin typeface="KaiTi" panose="02010609060101010101" pitchFamily="49" charset="-122"/>
              <a:ea typeface="KaiTi" panose="02010609060101010101" pitchFamily="49" charset="-122"/>
            </a:endParaRPr>
          </a:p>
          <a:p>
            <a:pPr marL="0" indent="0">
              <a:buNone/>
            </a:pPr>
            <a:endParaRPr lang="en-US" dirty="0"/>
          </a:p>
        </p:txBody>
      </p:sp>
      <p:sp>
        <p:nvSpPr>
          <p:cNvPr id="3" name="TextBox 2">
            <a:extLst>
              <a:ext uri="{FF2B5EF4-FFF2-40B4-BE49-F238E27FC236}">
                <a16:creationId xmlns:a16="http://schemas.microsoft.com/office/drawing/2014/main" id="{AF379648-A7AE-A44A-9C52-5DE8AE90101D}"/>
              </a:ext>
            </a:extLst>
          </p:cNvPr>
          <p:cNvSpPr txBox="1"/>
          <p:nvPr/>
        </p:nvSpPr>
        <p:spPr>
          <a:xfrm>
            <a:off x="9640957" y="520810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365375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6CF62-70A6-B141-B1E1-070E9D3B0FAC}"/>
              </a:ext>
            </a:extLst>
          </p:cNvPr>
          <p:cNvSpPr>
            <a:spLocks noGrp="1"/>
          </p:cNvSpPr>
          <p:nvPr>
            <p:ph type="title"/>
          </p:nvPr>
        </p:nvSpPr>
        <p:spPr>
          <a:xfrm>
            <a:off x="1787551" y="547901"/>
            <a:ext cx="10245463" cy="954826"/>
          </a:xfrm>
        </p:spPr>
        <p:txBody>
          <a:bodyPr>
            <a:normAutofit/>
          </a:bodyPr>
          <a:lstStyle/>
          <a:p>
            <a:r>
              <a:rPr lang="zh-TW" altLang="en-US" sz="4800" dirty="0">
                <a:latin typeface="KaiTi" panose="02010609060101010101" pitchFamily="49" charset="-122"/>
                <a:ea typeface="KaiTi" panose="02010609060101010101" pitchFamily="49" charset="-122"/>
              </a:rPr>
              <a:t>做個稱職的</a:t>
            </a:r>
            <a:r>
              <a:rPr lang="en-US" sz="4800" dirty="0">
                <a:latin typeface="KaiTi" panose="02010609060101010101" pitchFamily="49" charset="-122"/>
                <a:ea typeface="KaiTi" panose="02010609060101010101" pitchFamily="49" charset="-122"/>
              </a:rPr>
              <a:t>backup vocal </a:t>
            </a:r>
            <a:r>
              <a:rPr lang="zh-TW" altLang="en-US" sz="4800" dirty="0">
                <a:latin typeface="KaiTi" panose="02010609060101010101" pitchFamily="49" charset="-122"/>
                <a:ea typeface="KaiTi" panose="02010609060101010101" pitchFamily="49" charset="-122"/>
              </a:rPr>
              <a:t>：</a:t>
            </a:r>
            <a:endParaRPr lang="en-US" sz="4800" dirty="0">
              <a:latin typeface="KaiTi" panose="02010609060101010101" pitchFamily="49" charset="-122"/>
              <a:ea typeface="KaiTi" panose="02010609060101010101" pitchFamily="49" charset="-122"/>
            </a:endParaRPr>
          </a:p>
        </p:txBody>
      </p:sp>
      <p:sp>
        <p:nvSpPr>
          <p:cNvPr id="4" name="Content Placeholder 2">
            <a:extLst>
              <a:ext uri="{FF2B5EF4-FFF2-40B4-BE49-F238E27FC236}">
                <a16:creationId xmlns:a16="http://schemas.microsoft.com/office/drawing/2014/main" id="{BDF74F08-FB7F-4343-9CC4-A130BC8344C6}"/>
              </a:ext>
            </a:extLst>
          </p:cNvPr>
          <p:cNvSpPr txBox="1">
            <a:spLocks/>
          </p:cNvSpPr>
          <p:nvPr/>
        </p:nvSpPr>
        <p:spPr>
          <a:xfrm>
            <a:off x="556591" y="1858617"/>
            <a:ext cx="11635409" cy="455212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1"/>
            <a:r>
              <a:rPr lang="zh-TW" altLang="en-US" sz="3600" dirty="0">
                <a:highlight>
                  <a:srgbClr val="FFFF00"/>
                </a:highlight>
                <a:latin typeface="KaiTi" panose="02010609060101010101" pitchFamily="49" charset="-122"/>
                <a:ea typeface="KaiTi" panose="02010609060101010101" pitchFamily="49" charset="-122"/>
              </a:rPr>
              <a:t>精益求精，每天求進步</a:t>
            </a:r>
            <a:endParaRPr lang="en-US" altLang="zh-TW" sz="3600" dirty="0">
              <a:highlight>
                <a:srgbClr val="FFFF00"/>
              </a:highlight>
              <a:latin typeface="KaiTi" panose="02010609060101010101" pitchFamily="49" charset="-122"/>
              <a:ea typeface="KaiTi" panose="02010609060101010101" pitchFamily="49" charset="-122"/>
            </a:endParaRPr>
          </a:p>
          <a:p>
            <a:pPr lvl="2">
              <a:buFont typeface="Wingdings" pitchFamily="2" charset="2"/>
              <a:buChar char="Ø"/>
            </a:pPr>
            <a:r>
              <a:rPr lang="zh-TW" altLang="en-US" sz="3400" dirty="0">
                <a:highlight>
                  <a:srgbClr val="FFFF00"/>
                </a:highlight>
                <a:latin typeface="KaiTi" panose="02010609060101010101" pitchFamily="49" charset="-122"/>
                <a:ea typeface="KaiTi" panose="02010609060101010101" pitchFamily="49" charset="-122"/>
              </a:rPr>
              <a:t>聆聽， 模仿， 演練</a:t>
            </a:r>
            <a:r>
              <a:rPr lang="en-US" altLang="zh-TW" sz="3400" dirty="0">
                <a:highlight>
                  <a:srgbClr val="FFFF00"/>
                </a:highlight>
                <a:latin typeface="KaiTi" panose="02010609060101010101" pitchFamily="49" charset="-122"/>
                <a:ea typeface="KaiTi" panose="02010609060101010101" pitchFamily="49" charset="-122"/>
              </a:rPr>
              <a:t>-</a:t>
            </a:r>
            <a:r>
              <a:rPr lang="zh-TW" altLang="en-US" sz="3400" dirty="0">
                <a:highlight>
                  <a:srgbClr val="FFFF00"/>
                </a:highlight>
                <a:latin typeface="KaiTi" panose="02010609060101010101" pitchFamily="49" charset="-122"/>
                <a:ea typeface="KaiTi" panose="02010609060101010101" pitchFamily="49" charset="-122"/>
              </a:rPr>
              <a:t>多觀摩學習好的敬拜帶領，學習如何讓歌聲能讓聽眾被感染，被帶動</a:t>
            </a:r>
            <a:endParaRPr lang="en-US" altLang="zh-TW" sz="3400" dirty="0">
              <a:highlight>
                <a:srgbClr val="FFFF00"/>
              </a:highlight>
              <a:latin typeface="KaiTi" panose="02010609060101010101" pitchFamily="49" charset="-122"/>
              <a:ea typeface="KaiTi" panose="02010609060101010101" pitchFamily="49" charset="-122"/>
            </a:endParaRPr>
          </a:p>
          <a:p>
            <a:pPr lvl="2">
              <a:buFont typeface="Wingdings" pitchFamily="2" charset="2"/>
              <a:buChar char="Ø"/>
            </a:pPr>
            <a:r>
              <a:rPr lang="zh-TW" altLang="en-US" sz="3400" dirty="0">
                <a:highlight>
                  <a:srgbClr val="FFFF00"/>
                </a:highlight>
                <a:latin typeface="KaiTi" panose="02010609060101010101" pitchFamily="49" charset="-122"/>
                <a:ea typeface="KaiTi" panose="02010609060101010101" pitchFamily="49" charset="-122"/>
              </a:rPr>
              <a:t>不見得是要音樂科班出身，但把握機會參加各種敬拜讚美及相關歌唱音樂技巧訓練研習講座</a:t>
            </a:r>
            <a:endParaRPr lang="en-US" sz="3400" dirty="0">
              <a:highlight>
                <a:srgbClr val="FFFF00"/>
              </a:highlight>
              <a:latin typeface="KaiTi" panose="02010609060101010101" pitchFamily="49" charset="-122"/>
              <a:ea typeface="KaiTi" panose="02010609060101010101" pitchFamily="49" charset="-122"/>
            </a:endParaRPr>
          </a:p>
          <a:p>
            <a:pPr lvl="2">
              <a:buFont typeface="Wingdings" pitchFamily="2" charset="2"/>
              <a:buChar char="Ø"/>
            </a:pPr>
            <a:r>
              <a:rPr lang="zh-TW" altLang="en-US" sz="3600" dirty="0">
                <a:latin typeface="KaiTi" panose="02010609060101010101" pitchFamily="49" charset="-122"/>
                <a:ea typeface="KaiTi" panose="02010609060101010101" pitchFamily="49" charset="-122"/>
              </a:rPr>
              <a:t>善用手機</a:t>
            </a:r>
            <a:r>
              <a:rPr lang="en-US" altLang="zh-TW" sz="3600" dirty="0">
                <a:latin typeface="KaiTi" panose="02010609060101010101" pitchFamily="49" charset="-122"/>
                <a:ea typeface="KaiTi" panose="02010609060101010101" pitchFamily="49" charset="-122"/>
              </a:rPr>
              <a:t>/iPad app</a:t>
            </a:r>
            <a:r>
              <a:rPr lang="zh-TW" altLang="en-US" sz="3600" dirty="0">
                <a:latin typeface="KaiTi" panose="02010609060101010101" pitchFamily="49" charset="-122"/>
                <a:ea typeface="KaiTi" panose="02010609060101010101" pitchFamily="49" charset="-122"/>
              </a:rPr>
              <a:t>（隨時隨地練習），電腦音樂軟體（</a:t>
            </a:r>
            <a:r>
              <a:rPr lang="en-US" altLang="zh-TW" sz="3600" dirty="0">
                <a:latin typeface="KaiTi" panose="02010609060101010101" pitchFamily="49" charset="-122"/>
                <a:ea typeface="KaiTi" panose="02010609060101010101" pitchFamily="49" charset="-122"/>
              </a:rPr>
              <a:t>Sibelius, Finale, </a:t>
            </a:r>
            <a:r>
              <a:rPr lang="en-US" altLang="zh-TW" sz="3600" dirty="0" err="1">
                <a:latin typeface="KaiTi" panose="02010609060101010101" pitchFamily="49" charset="-122"/>
                <a:ea typeface="KaiTi" panose="02010609060101010101" pitchFamily="49" charset="-122"/>
              </a:rPr>
              <a:t>etc</a:t>
            </a:r>
            <a:r>
              <a:rPr lang="en-US" altLang="zh-TW" sz="3600" dirty="0">
                <a:latin typeface="KaiTi" panose="02010609060101010101" pitchFamily="49" charset="-122"/>
                <a:ea typeface="KaiTi" panose="02010609060101010101" pitchFamily="49" charset="-122"/>
              </a:rPr>
              <a:t>)</a:t>
            </a:r>
            <a:r>
              <a:rPr lang="zh-TW" altLang="en-US" sz="3600" dirty="0">
                <a:latin typeface="KaiTi" panose="02010609060101010101" pitchFamily="49" charset="-122"/>
                <a:ea typeface="KaiTi" panose="02010609060101010101" pitchFamily="49" charset="-122"/>
              </a:rPr>
              <a:t>，網路資源（</a:t>
            </a:r>
            <a:r>
              <a:rPr lang="en-US" altLang="zh-TW" sz="3600" dirty="0" err="1">
                <a:latin typeface="KaiTi" panose="02010609060101010101" pitchFamily="49" charset="-122"/>
                <a:ea typeface="KaiTi" panose="02010609060101010101" pitchFamily="49" charset="-122"/>
              </a:rPr>
              <a:t>Youtube,Facebook</a:t>
            </a:r>
            <a:r>
              <a:rPr lang="en-US" altLang="zh-TW" sz="3600" dirty="0">
                <a:latin typeface="KaiTi" panose="02010609060101010101" pitchFamily="49" charset="-122"/>
                <a:ea typeface="KaiTi" panose="02010609060101010101" pitchFamily="49" charset="-122"/>
              </a:rPr>
              <a:t>, </a:t>
            </a:r>
            <a:r>
              <a:rPr lang="en-US" altLang="zh-TW" sz="3600" dirty="0" err="1">
                <a:latin typeface="KaiTi" panose="02010609060101010101" pitchFamily="49" charset="-122"/>
                <a:ea typeface="KaiTi" panose="02010609060101010101" pitchFamily="49" charset="-122"/>
              </a:rPr>
              <a:t>etc</a:t>
            </a:r>
            <a:r>
              <a:rPr lang="en-US" altLang="zh-TW" sz="3600" dirty="0">
                <a:latin typeface="KaiTi" panose="02010609060101010101" pitchFamily="49" charset="-122"/>
                <a:ea typeface="KaiTi" panose="02010609060101010101" pitchFamily="49" charset="-122"/>
              </a:rPr>
              <a:t>)</a:t>
            </a:r>
            <a:endParaRPr lang="en-US" sz="3600" dirty="0">
              <a:latin typeface="KaiTi" panose="02010609060101010101" pitchFamily="49" charset="-122"/>
              <a:ea typeface="KaiTi" panose="02010609060101010101" pitchFamily="49" charset="-122"/>
            </a:endParaRPr>
          </a:p>
          <a:p>
            <a:pPr marL="0" indent="0">
              <a:buNone/>
            </a:pPr>
            <a:endParaRPr lang="en-US" dirty="0"/>
          </a:p>
        </p:txBody>
      </p:sp>
      <p:sp>
        <p:nvSpPr>
          <p:cNvPr id="3" name="TextBox 2">
            <a:extLst>
              <a:ext uri="{FF2B5EF4-FFF2-40B4-BE49-F238E27FC236}">
                <a16:creationId xmlns:a16="http://schemas.microsoft.com/office/drawing/2014/main" id="{AF379648-A7AE-A44A-9C52-5DE8AE90101D}"/>
              </a:ext>
            </a:extLst>
          </p:cNvPr>
          <p:cNvSpPr txBox="1"/>
          <p:nvPr/>
        </p:nvSpPr>
        <p:spPr>
          <a:xfrm>
            <a:off x="9640957" y="520810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41905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6CF62-70A6-B141-B1E1-070E9D3B0FAC}"/>
              </a:ext>
            </a:extLst>
          </p:cNvPr>
          <p:cNvSpPr>
            <a:spLocks noGrp="1"/>
          </p:cNvSpPr>
          <p:nvPr>
            <p:ph type="title"/>
          </p:nvPr>
        </p:nvSpPr>
        <p:spPr>
          <a:xfrm>
            <a:off x="2098938" y="199697"/>
            <a:ext cx="8911687" cy="1376855"/>
          </a:xfrm>
        </p:spPr>
        <p:txBody>
          <a:bodyPr>
            <a:normAutofit/>
          </a:bodyPr>
          <a:lstStyle/>
          <a:p>
            <a:r>
              <a:rPr lang="zh-TW" altLang="en-US" sz="6000" dirty="0">
                <a:latin typeface="KaiTi" panose="02010609060101010101" pitchFamily="49" charset="-122"/>
                <a:ea typeface="KaiTi" panose="02010609060101010101" pitchFamily="49" charset="-122"/>
              </a:rPr>
              <a:t>音準</a:t>
            </a:r>
            <a:r>
              <a:rPr lang="en-US" altLang="zh-TW" sz="6000" dirty="0">
                <a:latin typeface="KaiTi" panose="02010609060101010101" pitchFamily="49" charset="-122"/>
                <a:ea typeface="KaiTi" panose="02010609060101010101" pitchFamily="49" charset="-122"/>
              </a:rPr>
              <a:t>,</a:t>
            </a:r>
            <a:r>
              <a:rPr lang="zh-Hant" altLang="en-US" sz="6000" dirty="0">
                <a:latin typeface="KaiTi" panose="02010609060101010101" pitchFamily="49" charset="-122"/>
                <a:ea typeface="KaiTi" panose="02010609060101010101" pitchFamily="49" charset="-122"/>
              </a:rPr>
              <a:t>音域</a:t>
            </a:r>
            <a:r>
              <a:rPr lang="zh-TW" altLang="en-US" sz="6000" dirty="0">
                <a:latin typeface="KaiTi" panose="02010609060101010101" pitchFamily="49" charset="-122"/>
                <a:ea typeface="KaiTi" panose="02010609060101010101" pitchFamily="49" charset="-122"/>
              </a:rPr>
              <a:t>：</a:t>
            </a:r>
            <a:endParaRPr lang="en-US" dirty="0"/>
          </a:p>
        </p:txBody>
      </p:sp>
      <p:sp>
        <p:nvSpPr>
          <p:cNvPr id="4" name="Content Placeholder 2">
            <a:extLst>
              <a:ext uri="{FF2B5EF4-FFF2-40B4-BE49-F238E27FC236}">
                <a16:creationId xmlns:a16="http://schemas.microsoft.com/office/drawing/2014/main" id="{BDF74F08-FB7F-4343-9CC4-A130BC8344C6}"/>
              </a:ext>
            </a:extLst>
          </p:cNvPr>
          <p:cNvSpPr txBox="1">
            <a:spLocks/>
          </p:cNvSpPr>
          <p:nvPr/>
        </p:nvSpPr>
        <p:spPr>
          <a:xfrm>
            <a:off x="1228124" y="1797270"/>
            <a:ext cx="8915400" cy="37776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1"/>
            <a:r>
              <a:rPr lang="zh-TW" altLang="en-US" sz="5000" dirty="0">
                <a:latin typeface="KaiTi" panose="02010609060101010101" pitchFamily="49" charset="-122"/>
                <a:ea typeface="KaiTi" panose="02010609060101010101" pitchFamily="49" charset="-122"/>
              </a:rPr>
              <a:t>了解自己的音域</a:t>
            </a:r>
            <a:endParaRPr lang="en-US" altLang="zh-TW" sz="5000" dirty="0">
              <a:latin typeface="KaiTi" panose="02010609060101010101" pitchFamily="49" charset="-122"/>
              <a:ea typeface="KaiTi" panose="02010609060101010101" pitchFamily="49" charset="-122"/>
            </a:endParaRPr>
          </a:p>
          <a:p>
            <a:pPr lvl="1"/>
            <a:r>
              <a:rPr lang="zh-TW" altLang="en-US" sz="5000" dirty="0">
                <a:latin typeface="KaiTi" panose="02010609060101010101" pitchFamily="49" charset="-122"/>
                <a:ea typeface="KaiTi" panose="02010609060101010101" pitchFamily="49" charset="-122"/>
              </a:rPr>
              <a:t>觀察一首歌的最高及最低音，</a:t>
            </a:r>
            <a:r>
              <a:rPr lang="zh-Hant" altLang="en-US" sz="5000" dirty="0">
                <a:latin typeface="KaiTi" panose="02010609060101010101" pitchFamily="49" charset="-122"/>
                <a:ea typeface="KaiTi" panose="02010609060101010101" pitchFamily="49" charset="-122"/>
              </a:rPr>
              <a:t>是不是超過自己的音域</a:t>
            </a:r>
            <a:endParaRPr lang="en-US" sz="5000" dirty="0">
              <a:latin typeface="KaiTi" panose="02010609060101010101" pitchFamily="49" charset="-122"/>
              <a:ea typeface="KaiTi" panose="02010609060101010101" pitchFamily="49" charset="-122"/>
            </a:endParaRPr>
          </a:p>
          <a:p>
            <a:endParaRPr lang="en-US" dirty="0"/>
          </a:p>
        </p:txBody>
      </p:sp>
    </p:spTree>
    <p:extLst>
      <p:ext uri="{BB962C8B-B14F-4D97-AF65-F5344CB8AC3E}">
        <p14:creationId xmlns:p14="http://schemas.microsoft.com/office/powerpoint/2010/main" val="22144769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6CF62-70A6-B141-B1E1-070E9D3B0FAC}"/>
              </a:ext>
            </a:extLst>
          </p:cNvPr>
          <p:cNvSpPr>
            <a:spLocks noGrp="1"/>
          </p:cNvSpPr>
          <p:nvPr>
            <p:ph type="title"/>
          </p:nvPr>
        </p:nvSpPr>
        <p:spPr>
          <a:xfrm>
            <a:off x="1787551" y="547901"/>
            <a:ext cx="10245463" cy="954826"/>
          </a:xfrm>
        </p:spPr>
        <p:txBody>
          <a:bodyPr>
            <a:normAutofit/>
          </a:bodyPr>
          <a:lstStyle/>
          <a:p>
            <a:r>
              <a:rPr lang="zh-TW" altLang="en-US" sz="4800" dirty="0">
                <a:latin typeface="KaiTi" panose="02010609060101010101" pitchFamily="49" charset="-122"/>
                <a:ea typeface="KaiTi" panose="02010609060101010101" pitchFamily="49" charset="-122"/>
              </a:rPr>
              <a:t>做個稱職的</a:t>
            </a:r>
            <a:r>
              <a:rPr lang="en-US" sz="4800" dirty="0">
                <a:latin typeface="KaiTi" panose="02010609060101010101" pitchFamily="49" charset="-122"/>
                <a:ea typeface="KaiTi" panose="02010609060101010101" pitchFamily="49" charset="-122"/>
              </a:rPr>
              <a:t>backup vocal </a:t>
            </a:r>
            <a:r>
              <a:rPr lang="zh-TW" altLang="en-US" sz="4800" dirty="0">
                <a:latin typeface="KaiTi" panose="02010609060101010101" pitchFamily="49" charset="-122"/>
                <a:ea typeface="KaiTi" panose="02010609060101010101" pitchFamily="49" charset="-122"/>
              </a:rPr>
              <a:t>：</a:t>
            </a:r>
            <a:endParaRPr lang="en-US" sz="4800" dirty="0">
              <a:latin typeface="KaiTi" panose="02010609060101010101" pitchFamily="49" charset="-122"/>
              <a:ea typeface="KaiTi" panose="02010609060101010101" pitchFamily="49" charset="-122"/>
            </a:endParaRPr>
          </a:p>
        </p:txBody>
      </p:sp>
      <p:sp>
        <p:nvSpPr>
          <p:cNvPr id="4" name="Content Placeholder 2">
            <a:extLst>
              <a:ext uri="{FF2B5EF4-FFF2-40B4-BE49-F238E27FC236}">
                <a16:creationId xmlns:a16="http://schemas.microsoft.com/office/drawing/2014/main" id="{BDF74F08-FB7F-4343-9CC4-A130BC8344C6}"/>
              </a:ext>
            </a:extLst>
          </p:cNvPr>
          <p:cNvSpPr txBox="1">
            <a:spLocks/>
          </p:cNvSpPr>
          <p:nvPr/>
        </p:nvSpPr>
        <p:spPr>
          <a:xfrm>
            <a:off x="556591" y="1502727"/>
            <a:ext cx="11635409" cy="45521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1"/>
            <a:r>
              <a:rPr lang="zh-TW" altLang="en-US" sz="3600" dirty="0">
                <a:highlight>
                  <a:srgbClr val="FFFF00"/>
                </a:highlight>
                <a:latin typeface="KaiTi" panose="02010609060101010101" pitchFamily="49" charset="-122"/>
                <a:ea typeface="KaiTi" panose="02010609060101010101" pitchFamily="49" charset="-122"/>
              </a:rPr>
              <a:t>精益求精，每天求進步</a:t>
            </a:r>
            <a:endParaRPr lang="en-US" altLang="zh-TW" sz="3600" dirty="0">
              <a:highlight>
                <a:srgbClr val="FFFF00"/>
              </a:highlight>
              <a:latin typeface="KaiTi" panose="02010609060101010101" pitchFamily="49" charset="-122"/>
              <a:ea typeface="KaiTi" panose="02010609060101010101" pitchFamily="49" charset="-122"/>
            </a:endParaRPr>
          </a:p>
          <a:p>
            <a:pPr lvl="2">
              <a:buFont typeface="Wingdings" pitchFamily="2" charset="2"/>
              <a:buChar char="Ø"/>
            </a:pPr>
            <a:r>
              <a:rPr lang="zh-TW" altLang="en-US" sz="3600" dirty="0">
                <a:latin typeface="KaiTi" panose="02010609060101010101" pitchFamily="49" charset="-122"/>
                <a:ea typeface="KaiTi" panose="02010609060101010101" pitchFamily="49" charset="-122"/>
              </a:rPr>
              <a:t>善用手機</a:t>
            </a:r>
            <a:r>
              <a:rPr lang="en-US" altLang="zh-TW" sz="3600" dirty="0">
                <a:latin typeface="KaiTi" panose="02010609060101010101" pitchFamily="49" charset="-122"/>
                <a:ea typeface="KaiTi" panose="02010609060101010101" pitchFamily="49" charset="-122"/>
              </a:rPr>
              <a:t>/Tablet app</a:t>
            </a:r>
            <a:r>
              <a:rPr lang="zh-TW" altLang="en-US" sz="3600" dirty="0">
                <a:latin typeface="KaiTi" panose="02010609060101010101" pitchFamily="49" charset="-122"/>
                <a:ea typeface="KaiTi" panose="02010609060101010101" pitchFamily="49" charset="-122"/>
              </a:rPr>
              <a:t>（隨時隨地練習）</a:t>
            </a:r>
            <a:endParaRPr lang="en-US" altLang="zh-TW" sz="3600" dirty="0">
              <a:latin typeface="KaiTi" panose="02010609060101010101" pitchFamily="49" charset="-122"/>
              <a:ea typeface="KaiTi" panose="02010609060101010101" pitchFamily="49" charset="-122"/>
            </a:endParaRPr>
          </a:p>
          <a:p>
            <a:pPr lvl="2">
              <a:buFont typeface="Wingdings" pitchFamily="2" charset="2"/>
              <a:buChar char="Ø"/>
            </a:pPr>
            <a:r>
              <a:rPr lang="zh-TW" altLang="en-US" sz="3600" dirty="0">
                <a:latin typeface="KaiTi" panose="02010609060101010101" pitchFamily="49" charset="-122"/>
                <a:ea typeface="KaiTi" panose="02010609060101010101" pitchFamily="49" charset="-122"/>
              </a:rPr>
              <a:t>網路資源（</a:t>
            </a:r>
            <a:r>
              <a:rPr lang="en-US" altLang="zh-TW" sz="3600" dirty="0" err="1">
                <a:latin typeface="KaiTi" panose="02010609060101010101" pitchFamily="49" charset="-122"/>
                <a:ea typeface="KaiTi" panose="02010609060101010101" pitchFamily="49" charset="-122"/>
              </a:rPr>
              <a:t>Youtube,Facebook</a:t>
            </a:r>
            <a:r>
              <a:rPr lang="en-US" altLang="zh-TW" sz="3600" dirty="0">
                <a:latin typeface="KaiTi" panose="02010609060101010101" pitchFamily="49" charset="-122"/>
                <a:ea typeface="KaiTi" panose="02010609060101010101" pitchFamily="49" charset="-122"/>
              </a:rPr>
              <a:t>, </a:t>
            </a:r>
            <a:r>
              <a:rPr lang="en-US" altLang="zh-TW" sz="3600" dirty="0" err="1">
                <a:latin typeface="KaiTi" panose="02010609060101010101" pitchFamily="49" charset="-122"/>
                <a:ea typeface="KaiTi" panose="02010609060101010101" pitchFamily="49" charset="-122"/>
              </a:rPr>
              <a:t>etc</a:t>
            </a:r>
            <a:r>
              <a:rPr lang="en-US" altLang="zh-TW" sz="3600" dirty="0">
                <a:latin typeface="KaiTi" panose="02010609060101010101" pitchFamily="49" charset="-122"/>
                <a:ea typeface="KaiTi" panose="02010609060101010101" pitchFamily="49" charset="-122"/>
              </a:rPr>
              <a:t>)</a:t>
            </a:r>
          </a:p>
          <a:p>
            <a:pPr lvl="3">
              <a:buFont typeface="Arial" panose="020B0604020202020204" pitchFamily="34" charset="0"/>
              <a:buChar char="•"/>
            </a:pPr>
            <a:r>
              <a:rPr lang="zh-TW" altLang="en-US" sz="3400" dirty="0">
                <a:latin typeface="KaiTi" panose="02010609060101010101" pitchFamily="49" charset="-122"/>
                <a:ea typeface="KaiTi" panose="02010609060101010101" pitchFamily="49" charset="-122"/>
              </a:rPr>
              <a:t>歌唱技巧</a:t>
            </a:r>
            <a:endParaRPr lang="en-US" altLang="zh-TW" sz="3400" dirty="0">
              <a:latin typeface="KaiTi" panose="02010609060101010101" pitchFamily="49" charset="-122"/>
              <a:ea typeface="KaiTi" panose="02010609060101010101" pitchFamily="49" charset="-122"/>
            </a:endParaRPr>
          </a:p>
          <a:p>
            <a:pPr lvl="3">
              <a:buFont typeface="Arial" panose="020B0604020202020204" pitchFamily="34" charset="0"/>
              <a:buChar char="•"/>
            </a:pPr>
            <a:r>
              <a:rPr lang="zh-TW" altLang="en-US" sz="3400" dirty="0">
                <a:latin typeface="KaiTi" panose="02010609060101010101" pitchFamily="49" charset="-122"/>
                <a:ea typeface="KaiTi" panose="02010609060101010101" pitchFamily="49" charset="-122"/>
              </a:rPr>
              <a:t>練習主旋律（唱熟），和聲（</a:t>
            </a:r>
            <a:r>
              <a:rPr lang="en-US" altLang="zh-TW" sz="3400" dirty="0" err="1">
                <a:latin typeface="KaiTi" panose="02010609060101010101" pitchFamily="49" charset="-122"/>
                <a:ea typeface="KaiTi" panose="02010609060101010101" pitchFamily="49" charset="-122"/>
              </a:rPr>
              <a:t>Youtube</a:t>
            </a:r>
            <a:r>
              <a:rPr lang="zh-TW" altLang="en-US" sz="3400" dirty="0">
                <a:latin typeface="KaiTi" panose="02010609060101010101" pitchFamily="49" charset="-122"/>
                <a:ea typeface="KaiTi" panose="02010609060101010101" pitchFamily="49" charset="-122"/>
              </a:rPr>
              <a:t>練習和聲，三度和聲音感，買和聲譜）</a:t>
            </a:r>
            <a:endParaRPr lang="en-US" altLang="zh-TW" sz="3400" dirty="0">
              <a:latin typeface="KaiTi" panose="02010609060101010101" pitchFamily="49" charset="-122"/>
              <a:ea typeface="KaiTi" panose="02010609060101010101" pitchFamily="49" charset="-122"/>
            </a:endParaRPr>
          </a:p>
          <a:p>
            <a:pPr lvl="2">
              <a:buFont typeface="Wingdings" pitchFamily="2" charset="2"/>
              <a:buChar char="Ø"/>
            </a:pPr>
            <a:r>
              <a:rPr lang="zh-TW" altLang="en-US" sz="3600" dirty="0">
                <a:latin typeface="KaiTi" panose="02010609060101010101" pitchFamily="49" charset="-122"/>
                <a:ea typeface="KaiTi" panose="02010609060101010101" pitchFamily="49" charset="-122"/>
              </a:rPr>
              <a:t>電腦音樂軟體（</a:t>
            </a:r>
            <a:r>
              <a:rPr lang="en-US" altLang="zh-TW" sz="3600" dirty="0">
                <a:latin typeface="KaiTi" panose="02010609060101010101" pitchFamily="49" charset="-122"/>
                <a:ea typeface="KaiTi" panose="02010609060101010101" pitchFamily="49" charset="-122"/>
              </a:rPr>
              <a:t>Sibelius, Finale, </a:t>
            </a:r>
            <a:r>
              <a:rPr lang="en-US" altLang="zh-TW" sz="3600" dirty="0" err="1">
                <a:latin typeface="KaiTi" panose="02010609060101010101" pitchFamily="49" charset="-122"/>
                <a:ea typeface="KaiTi" panose="02010609060101010101" pitchFamily="49" charset="-122"/>
              </a:rPr>
              <a:t>etc</a:t>
            </a:r>
            <a:r>
              <a:rPr lang="en-US" altLang="zh-TW" sz="3600" dirty="0">
                <a:latin typeface="KaiTi" panose="02010609060101010101" pitchFamily="49" charset="-122"/>
                <a:ea typeface="KaiTi" panose="02010609060101010101" pitchFamily="49" charset="-122"/>
              </a:rPr>
              <a:t>)</a:t>
            </a:r>
            <a:endParaRPr lang="en-US" dirty="0"/>
          </a:p>
        </p:txBody>
      </p:sp>
      <p:sp>
        <p:nvSpPr>
          <p:cNvPr id="3" name="TextBox 2">
            <a:extLst>
              <a:ext uri="{FF2B5EF4-FFF2-40B4-BE49-F238E27FC236}">
                <a16:creationId xmlns:a16="http://schemas.microsoft.com/office/drawing/2014/main" id="{AF379648-A7AE-A44A-9C52-5DE8AE90101D}"/>
              </a:ext>
            </a:extLst>
          </p:cNvPr>
          <p:cNvSpPr txBox="1"/>
          <p:nvPr/>
        </p:nvSpPr>
        <p:spPr>
          <a:xfrm>
            <a:off x="9640957" y="520810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582688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6CF62-70A6-B141-B1E1-070E9D3B0FAC}"/>
              </a:ext>
            </a:extLst>
          </p:cNvPr>
          <p:cNvSpPr>
            <a:spLocks noGrp="1"/>
          </p:cNvSpPr>
          <p:nvPr>
            <p:ph type="title"/>
          </p:nvPr>
        </p:nvSpPr>
        <p:spPr>
          <a:xfrm>
            <a:off x="1787551" y="547901"/>
            <a:ext cx="10245463" cy="954826"/>
          </a:xfrm>
        </p:spPr>
        <p:txBody>
          <a:bodyPr>
            <a:normAutofit/>
          </a:bodyPr>
          <a:lstStyle/>
          <a:p>
            <a:r>
              <a:rPr lang="zh-TW" altLang="en-US" sz="4800" dirty="0">
                <a:latin typeface="KaiTi" panose="02010609060101010101" pitchFamily="49" charset="-122"/>
                <a:ea typeface="KaiTi" panose="02010609060101010101" pitchFamily="49" charset="-122"/>
              </a:rPr>
              <a:t>做個稱職的</a:t>
            </a:r>
            <a:r>
              <a:rPr lang="en-US" sz="4800" dirty="0">
                <a:latin typeface="KaiTi" panose="02010609060101010101" pitchFamily="49" charset="-122"/>
                <a:ea typeface="KaiTi" panose="02010609060101010101" pitchFamily="49" charset="-122"/>
              </a:rPr>
              <a:t>backup vocal </a:t>
            </a:r>
            <a:r>
              <a:rPr lang="zh-TW" altLang="en-US" sz="4800" dirty="0">
                <a:latin typeface="KaiTi" panose="02010609060101010101" pitchFamily="49" charset="-122"/>
                <a:ea typeface="KaiTi" panose="02010609060101010101" pitchFamily="49" charset="-122"/>
              </a:rPr>
              <a:t>：</a:t>
            </a:r>
            <a:endParaRPr lang="en-US" sz="4800" dirty="0">
              <a:latin typeface="KaiTi" panose="02010609060101010101" pitchFamily="49" charset="-122"/>
              <a:ea typeface="KaiTi" panose="02010609060101010101" pitchFamily="49" charset="-122"/>
            </a:endParaRPr>
          </a:p>
        </p:txBody>
      </p:sp>
      <p:sp>
        <p:nvSpPr>
          <p:cNvPr id="4" name="Content Placeholder 2">
            <a:extLst>
              <a:ext uri="{FF2B5EF4-FFF2-40B4-BE49-F238E27FC236}">
                <a16:creationId xmlns:a16="http://schemas.microsoft.com/office/drawing/2014/main" id="{BDF74F08-FB7F-4343-9CC4-A130BC8344C6}"/>
              </a:ext>
            </a:extLst>
          </p:cNvPr>
          <p:cNvSpPr txBox="1">
            <a:spLocks/>
          </p:cNvSpPr>
          <p:nvPr/>
        </p:nvSpPr>
        <p:spPr>
          <a:xfrm>
            <a:off x="556591" y="1858617"/>
            <a:ext cx="11635409" cy="45521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1"/>
            <a:r>
              <a:rPr lang="en-US" altLang="zh-TW" sz="3600" dirty="0">
                <a:latin typeface="KaiTi" panose="02010609060101010101" pitchFamily="49" charset="-122"/>
                <a:ea typeface="KaiTi" panose="02010609060101010101" pitchFamily="49" charset="-122"/>
              </a:rPr>
              <a:t> </a:t>
            </a:r>
            <a:r>
              <a:rPr lang="en-US" altLang="zh-TW" sz="4400" dirty="0">
                <a:latin typeface="KaiTi" panose="02010609060101010101" pitchFamily="49" charset="-122"/>
                <a:ea typeface="KaiTi" panose="02010609060101010101" pitchFamily="49" charset="-122"/>
              </a:rPr>
              <a:t>Q &amp; A</a:t>
            </a:r>
          </a:p>
          <a:p>
            <a:pPr lvl="2">
              <a:buFont typeface="Wingdings" pitchFamily="2" charset="2"/>
              <a:buChar char="Ø"/>
            </a:pPr>
            <a:r>
              <a:rPr lang="zh-TW" altLang="en-US" sz="3600" dirty="0">
                <a:latin typeface="KaiTi" panose="02010609060101010101" pitchFamily="49" charset="-122"/>
                <a:ea typeface="KaiTi" panose="02010609060101010101" pitchFamily="49" charset="-122"/>
              </a:rPr>
              <a:t>台上注意事項，如何言行</a:t>
            </a:r>
            <a:endParaRPr lang="en-US" sz="3600" dirty="0">
              <a:latin typeface="KaiTi" panose="02010609060101010101" pitchFamily="49" charset="-122"/>
              <a:ea typeface="KaiTi" panose="02010609060101010101" pitchFamily="49" charset="-122"/>
            </a:endParaRPr>
          </a:p>
          <a:p>
            <a:pPr lvl="2">
              <a:buFont typeface="Wingdings" pitchFamily="2" charset="2"/>
              <a:buChar char="Ø"/>
            </a:pPr>
            <a:r>
              <a:rPr lang="zh-TW" altLang="en-US" sz="3600" dirty="0">
                <a:latin typeface="KaiTi" panose="02010609060101010101" pitchFamily="49" charset="-122"/>
                <a:ea typeface="KaiTi" panose="02010609060101010101" pitchFamily="49" charset="-122"/>
              </a:rPr>
              <a:t>台上臨時出各種差錯時，如何處理應對</a:t>
            </a:r>
            <a:endParaRPr lang="en-US" sz="3600" dirty="0">
              <a:latin typeface="KaiTi" panose="02010609060101010101" pitchFamily="49" charset="-122"/>
              <a:ea typeface="KaiTi" panose="02010609060101010101" pitchFamily="49" charset="-122"/>
            </a:endParaRPr>
          </a:p>
          <a:p>
            <a:pPr marL="0" indent="0">
              <a:buNone/>
            </a:pPr>
            <a:endParaRPr lang="en-US" dirty="0"/>
          </a:p>
        </p:txBody>
      </p:sp>
      <p:sp>
        <p:nvSpPr>
          <p:cNvPr id="3" name="TextBox 2">
            <a:extLst>
              <a:ext uri="{FF2B5EF4-FFF2-40B4-BE49-F238E27FC236}">
                <a16:creationId xmlns:a16="http://schemas.microsoft.com/office/drawing/2014/main" id="{AF379648-A7AE-A44A-9C52-5DE8AE90101D}"/>
              </a:ext>
            </a:extLst>
          </p:cNvPr>
          <p:cNvSpPr txBox="1"/>
          <p:nvPr/>
        </p:nvSpPr>
        <p:spPr>
          <a:xfrm>
            <a:off x="9640957" y="520810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46153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6CF62-70A6-B141-B1E1-070E9D3B0FAC}"/>
              </a:ext>
            </a:extLst>
          </p:cNvPr>
          <p:cNvSpPr>
            <a:spLocks noGrp="1"/>
          </p:cNvSpPr>
          <p:nvPr>
            <p:ph type="title"/>
          </p:nvPr>
        </p:nvSpPr>
        <p:spPr>
          <a:xfrm>
            <a:off x="2098938" y="199697"/>
            <a:ext cx="8911687" cy="1376855"/>
          </a:xfrm>
        </p:spPr>
        <p:txBody>
          <a:bodyPr>
            <a:normAutofit/>
          </a:bodyPr>
          <a:lstStyle/>
          <a:p>
            <a:r>
              <a:rPr lang="zh-TW" altLang="en-US" sz="6000" dirty="0">
                <a:latin typeface="KaiTi" panose="02010609060101010101" pitchFamily="49" charset="-122"/>
                <a:ea typeface="KaiTi" panose="02010609060101010101" pitchFamily="49" charset="-122"/>
              </a:rPr>
              <a:t>音準</a:t>
            </a:r>
            <a:r>
              <a:rPr lang="en-US" altLang="zh-TW" sz="6000" dirty="0">
                <a:latin typeface="KaiTi" panose="02010609060101010101" pitchFamily="49" charset="-122"/>
                <a:ea typeface="KaiTi" panose="02010609060101010101" pitchFamily="49" charset="-122"/>
              </a:rPr>
              <a:t>,</a:t>
            </a:r>
            <a:r>
              <a:rPr lang="zh-Hant" altLang="en-US" sz="6000" dirty="0">
                <a:latin typeface="KaiTi" panose="02010609060101010101" pitchFamily="49" charset="-122"/>
                <a:ea typeface="KaiTi" panose="02010609060101010101" pitchFamily="49" charset="-122"/>
              </a:rPr>
              <a:t>音域</a:t>
            </a:r>
            <a:r>
              <a:rPr lang="zh-TW" altLang="en-US" sz="6000" dirty="0">
                <a:latin typeface="KaiTi" panose="02010609060101010101" pitchFamily="49" charset="-122"/>
                <a:ea typeface="KaiTi" panose="02010609060101010101" pitchFamily="49" charset="-122"/>
              </a:rPr>
              <a:t>：</a:t>
            </a:r>
            <a:endParaRPr lang="en-US" dirty="0"/>
          </a:p>
        </p:txBody>
      </p:sp>
      <p:sp>
        <p:nvSpPr>
          <p:cNvPr id="4" name="Content Placeholder 2">
            <a:extLst>
              <a:ext uri="{FF2B5EF4-FFF2-40B4-BE49-F238E27FC236}">
                <a16:creationId xmlns:a16="http://schemas.microsoft.com/office/drawing/2014/main" id="{BDF74F08-FB7F-4343-9CC4-A130BC8344C6}"/>
              </a:ext>
            </a:extLst>
          </p:cNvPr>
          <p:cNvSpPr txBox="1">
            <a:spLocks/>
          </p:cNvSpPr>
          <p:nvPr/>
        </p:nvSpPr>
        <p:spPr>
          <a:xfrm>
            <a:off x="1196592" y="1576552"/>
            <a:ext cx="10680880" cy="3777622"/>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1"/>
            <a:r>
              <a:rPr lang="zh-Hant" altLang="en-US" sz="5600" dirty="0">
                <a:latin typeface="KaiTi" panose="02010609060101010101" pitchFamily="49" charset="-122"/>
                <a:ea typeface="KaiTi" panose="02010609060101010101" pitchFamily="49" charset="-122"/>
              </a:rPr>
              <a:t>為何強調訓練提升</a:t>
            </a:r>
            <a:r>
              <a:rPr lang="zh-TW" altLang="en-US" sz="5600" dirty="0">
                <a:latin typeface="KaiTi" panose="02010609060101010101" pitchFamily="49" charset="-122"/>
                <a:ea typeface="KaiTi" panose="02010609060101010101" pitchFamily="49" charset="-122"/>
              </a:rPr>
              <a:t>高音</a:t>
            </a:r>
            <a:r>
              <a:rPr lang="zh-Hant" altLang="en-US" sz="5600" dirty="0">
                <a:latin typeface="KaiTi" panose="02010609060101010101" pitchFamily="49" charset="-122"/>
                <a:ea typeface="KaiTi" panose="02010609060101010101" pitchFamily="49" charset="-122"/>
              </a:rPr>
              <a:t>音域</a:t>
            </a:r>
            <a:endParaRPr lang="en-US" altLang="zh-Hant" sz="5600" dirty="0">
              <a:latin typeface="KaiTi" panose="02010609060101010101" pitchFamily="49" charset="-122"/>
              <a:ea typeface="KaiTi" panose="02010609060101010101" pitchFamily="49" charset="-122"/>
            </a:endParaRPr>
          </a:p>
          <a:p>
            <a:pPr lvl="2"/>
            <a:r>
              <a:rPr lang="zh-TW" altLang="en-US" sz="5400" dirty="0">
                <a:latin typeface="KaiTi" panose="02010609060101010101" pitchFamily="49" charset="-122"/>
                <a:ea typeface="KaiTi" panose="02010609060101010101" pitchFamily="49" charset="-122"/>
              </a:rPr>
              <a:t>高音</a:t>
            </a:r>
            <a:r>
              <a:rPr lang="zh-Hant" altLang="en-US" sz="5400" dirty="0">
                <a:latin typeface="KaiTi" panose="02010609060101010101" pitchFamily="49" charset="-122"/>
                <a:ea typeface="KaiTi" panose="02010609060101010101" pitchFamily="49" charset="-122"/>
              </a:rPr>
              <a:t>有爆發力，感染力</a:t>
            </a:r>
            <a:endParaRPr lang="en-US" altLang="zh-Hant" sz="5400" dirty="0">
              <a:latin typeface="KaiTi" panose="02010609060101010101" pitchFamily="49" charset="-122"/>
              <a:ea typeface="KaiTi" panose="02010609060101010101" pitchFamily="49" charset="-122"/>
            </a:endParaRPr>
          </a:p>
          <a:p>
            <a:pPr lvl="2"/>
            <a:r>
              <a:rPr lang="zh-Hant" altLang="en-US" sz="5400" dirty="0">
                <a:latin typeface="KaiTi" panose="02010609060101010101" pitchFamily="49" charset="-122"/>
                <a:ea typeface="KaiTi" panose="02010609060101010101" pitchFamily="49" charset="-122"/>
              </a:rPr>
              <a:t>許多表達，氣聲，假聲，真假聲轉換</a:t>
            </a:r>
            <a:endParaRPr lang="en-US" altLang="zh-TW" sz="5400" dirty="0">
              <a:latin typeface="KaiTi" panose="02010609060101010101" pitchFamily="49" charset="-122"/>
              <a:ea typeface="KaiTi" panose="02010609060101010101" pitchFamily="49" charset="-122"/>
            </a:endParaRPr>
          </a:p>
          <a:p>
            <a:pPr lvl="1"/>
            <a:r>
              <a:rPr lang="zh-TW" altLang="en-US" sz="5600" dirty="0">
                <a:latin typeface="KaiTi" panose="02010609060101010101" pitchFamily="49" charset="-122"/>
                <a:ea typeface="KaiTi" panose="02010609060101010101" pitchFamily="49" charset="-122"/>
              </a:rPr>
              <a:t>唱不上去，可練習用“假聲”</a:t>
            </a:r>
            <a:endParaRPr lang="en-US" sz="5600" dirty="0">
              <a:latin typeface="KaiTi" panose="02010609060101010101" pitchFamily="49" charset="-122"/>
              <a:ea typeface="KaiTi" panose="02010609060101010101" pitchFamily="49" charset="-122"/>
            </a:endParaRPr>
          </a:p>
          <a:p>
            <a:pPr lvl="1"/>
            <a:r>
              <a:rPr lang="zh-Hant" altLang="en-US" sz="5800" dirty="0">
                <a:latin typeface="KaiTi" panose="02010609060101010101" pitchFamily="49" charset="-122"/>
                <a:ea typeface="KaiTi" panose="02010609060101010101" pitchFamily="49" charset="-122"/>
              </a:rPr>
              <a:t>大部分現代詩歌</a:t>
            </a:r>
            <a:r>
              <a:rPr lang="zh-TW" altLang="en-US" sz="5800" dirty="0">
                <a:latin typeface="KaiTi" panose="02010609060101010101" pitchFamily="49" charset="-122"/>
                <a:ea typeface="KaiTi" panose="02010609060101010101" pitchFamily="49" charset="-122"/>
              </a:rPr>
              <a:t>歌曲最高音是</a:t>
            </a:r>
            <a:r>
              <a:rPr lang="en-US" sz="5800" dirty="0">
                <a:latin typeface="KaiTi" panose="02010609060101010101" pitchFamily="49" charset="-122"/>
                <a:ea typeface="KaiTi" panose="02010609060101010101" pitchFamily="49" charset="-122"/>
              </a:rPr>
              <a:t>D4</a:t>
            </a:r>
            <a:r>
              <a:rPr lang="en-US" altLang="zh-Hant" sz="5800" dirty="0">
                <a:latin typeface="KaiTi" panose="02010609060101010101" pitchFamily="49" charset="-122"/>
                <a:ea typeface="KaiTi" panose="02010609060101010101" pitchFamily="49" charset="-122"/>
              </a:rPr>
              <a:t>/</a:t>
            </a:r>
            <a:r>
              <a:rPr lang="en-US" sz="5800" dirty="0">
                <a:latin typeface="KaiTi" panose="02010609060101010101" pitchFamily="49" charset="-122"/>
                <a:ea typeface="KaiTi" panose="02010609060101010101" pitchFamily="49" charset="-122"/>
              </a:rPr>
              <a:t>E4,</a:t>
            </a:r>
            <a:r>
              <a:rPr lang="zh-Hant" altLang="en-US" sz="5800" dirty="0">
                <a:latin typeface="KaiTi" panose="02010609060101010101" pitchFamily="49" charset="-122"/>
                <a:ea typeface="KaiTi" panose="02010609060101010101" pitchFamily="49" charset="-122"/>
              </a:rPr>
              <a:t>很多傳統詩歌歌譜</a:t>
            </a:r>
            <a:r>
              <a:rPr lang="zh-TW" altLang="en-US" sz="5800" dirty="0">
                <a:latin typeface="KaiTi" panose="02010609060101010101" pitchFamily="49" charset="-122"/>
                <a:ea typeface="KaiTi" panose="02010609060101010101" pitchFamily="49" charset="-122"/>
              </a:rPr>
              <a:t>最高音</a:t>
            </a:r>
            <a:r>
              <a:rPr lang="zh-Hant" altLang="en-US" sz="5800" dirty="0">
                <a:latin typeface="KaiTi" panose="02010609060101010101" pitchFamily="49" charset="-122"/>
                <a:ea typeface="KaiTi" panose="02010609060101010101" pitchFamily="49" charset="-122"/>
              </a:rPr>
              <a:t>是</a:t>
            </a:r>
            <a:r>
              <a:rPr lang="en-US" altLang="zh-Hant" sz="5800" dirty="0">
                <a:latin typeface="KaiTi" panose="02010609060101010101" pitchFamily="49" charset="-122"/>
                <a:ea typeface="KaiTi" panose="02010609060101010101" pitchFamily="49" charset="-122"/>
              </a:rPr>
              <a:t>E4/F4/F#4,</a:t>
            </a:r>
            <a:r>
              <a:rPr lang="zh-TW" altLang="en-US" sz="5800" dirty="0">
                <a:latin typeface="KaiTi" panose="02010609060101010101" pitchFamily="49" charset="-122"/>
                <a:ea typeface="KaiTi" panose="02010609060101010101" pitchFamily="49" charset="-122"/>
              </a:rPr>
              <a:t>最好能練習唱到</a:t>
            </a:r>
            <a:r>
              <a:rPr lang="en-US" sz="5800" dirty="0">
                <a:latin typeface="KaiTi" panose="02010609060101010101" pitchFamily="49" charset="-122"/>
                <a:ea typeface="KaiTi" panose="02010609060101010101" pitchFamily="49" charset="-122"/>
              </a:rPr>
              <a:t>G4</a:t>
            </a:r>
          </a:p>
          <a:p>
            <a:endParaRPr lang="en-US" dirty="0"/>
          </a:p>
        </p:txBody>
      </p:sp>
    </p:spTree>
    <p:extLst>
      <p:ext uri="{BB962C8B-B14F-4D97-AF65-F5344CB8AC3E}">
        <p14:creationId xmlns:p14="http://schemas.microsoft.com/office/powerpoint/2010/main" val="384562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6CF62-70A6-B141-B1E1-070E9D3B0FAC}"/>
              </a:ext>
            </a:extLst>
          </p:cNvPr>
          <p:cNvSpPr>
            <a:spLocks noGrp="1"/>
          </p:cNvSpPr>
          <p:nvPr>
            <p:ph type="title"/>
          </p:nvPr>
        </p:nvSpPr>
        <p:spPr>
          <a:xfrm>
            <a:off x="2098938" y="199697"/>
            <a:ext cx="8911687" cy="1376855"/>
          </a:xfrm>
        </p:spPr>
        <p:txBody>
          <a:bodyPr>
            <a:normAutofit/>
          </a:bodyPr>
          <a:lstStyle/>
          <a:p>
            <a:r>
              <a:rPr lang="zh-TW" altLang="en-US" sz="6000" dirty="0">
                <a:latin typeface="KaiTi" panose="02010609060101010101" pitchFamily="49" charset="-122"/>
                <a:ea typeface="KaiTi" panose="02010609060101010101" pitchFamily="49" charset="-122"/>
              </a:rPr>
              <a:t>音準</a:t>
            </a:r>
            <a:r>
              <a:rPr lang="en-US" altLang="zh-TW" sz="6000" dirty="0">
                <a:latin typeface="KaiTi" panose="02010609060101010101" pitchFamily="49" charset="-122"/>
                <a:ea typeface="KaiTi" panose="02010609060101010101" pitchFamily="49" charset="-122"/>
              </a:rPr>
              <a:t>,</a:t>
            </a:r>
            <a:r>
              <a:rPr lang="zh-Hant" altLang="en-US" sz="6000" dirty="0">
                <a:latin typeface="KaiTi" panose="02010609060101010101" pitchFamily="49" charset="-122"/>
                <a:ea typeface="KaiTi" panose="02010609060101010101" pitchFamily="49" charset="-122"/>
              </a:rPr>
              <a:t>音域</a:t>
            </a:r>
            <a:r>
              <a:rPr lang="zh-TW" altLang="en-US" sz="6000" dirty="0">
                <a:latin typeface="KaiTi" panose="02010609060101010101" pitchFamily="49" charset="-122"/>
                <a:ea typeface="KaiTi" panose="02010609060101010101" pitchFamily="49" charset="-122"/>
              </a:rPr>
              <a:t>：</a:t>
            </a:r>
            <a:endParaRPr lang="en-US" dirty="0"/>
          </a:p>
        </p:txBody>
      </p:sp>
      <p:sp>
        <p:nvSpPr>
          <p:cNvPr id="5" name="TextBox 4">
            <a:extLst>
              <a:ext uri="{FF2B5EF4-FFF2-40B4-BE49-F238E27FC236}">
                <a16:creationId xmlns:a16="http://schemas.microsoft.com/office/drawing/2014/main" id="{C0719010-60B1-1940-A4B6-8D0F1A326DFA}"/>
              </a:ext>
            </a:extLst>
          </p:cNvPr>
          <p:cNvSpPr txBox="1"/>
          <p:nvPr/>
        </p:nvSpPr>
        <p:spPr>
          <a:xfrm>
            <a:off x="2373546" y="1576552"/>
            <a:ext cx="9630385" cy="1569660"/>
          </a:xfrm>
          <a:prstGeom prst="rect">
            <a:avLst/>
          </a:prstGeom>
          <a:noFill/>
        </p:spPr>
        <p:txBody>
          <a:bodyPr wrap="square" rtlCol="0">
            <a:spAutoFit/>
          </a:bodyPr>
          <a:lstStyle/>
          <a:p>
            <a:pPr marL="685800" indent="-685800">
              <a:buFont typeface="Arial" panose="020B0604020202020204" pitchFamily="34" charset="0"/>
              <a:buChar char="•"/>
            </a:pPr>
            <a:r>
              <a:rPr lang="zh-Hant" altLang="en-US" sz="4800" dirty="0">
                <a:solidFill>
                  <a:srgbClr val="FF0000"/>
                </a:solidFill>
                <a:latin typeface="KaiTi" panose="02010609060101010101" pitchFamily="49" charset="-122"/>
                <a:ea typeface="KaiTi" panose="02010609060101010101" pitchFamily="49" charset="-122"/>
              </a:rPr>
              <a:t>練習音階，了解目前自己的音域</a:t>
            </a:r>
            <a:endParaRPr lang="en-US" altLang="zh-Hant" sz="4800" dirty="0">
              <a:solidFill>
                <a:srgbClr val="FF0000"/>
              </a:solidFill>
              <a:latin typeface="KaiTi" panose="02010609060101010101" pitchFamily="49" charset="-122"/>
              <a:ea typeface="KaiTi" panose="02010609060101010101" pitchFamily="49" charset="-122"/>
            </a:endParaRPr>
          </a:p>
          <a:p>
            <a:pPr marL="685800" indent="-685800">
              <a:buFont typeface="Arial" panose="020B0604020202020204" pitchFamily="34" charset="0"/>
              <a:buChar char="•"/>
            </a:pPr>
            <a:r>
              <a:rPr lang="zh-Hant" altLang="en-US" sz="4800" dirty="0">
                <a:solidFill>
                  <a:srgbClr val="FF0000"/>
                </a:solidFill>
                <a:latin typeface="KaiTi" panose="02010609060101010101" pitchFamily="49" charset="-122"/>
                <a:ea typeface="KaiTi" panose="02010609060101010101" pitchFamily="49" charset="-122"/>
              </a:rPr>
              <a:t>分組練習</a:t>
            </a:r>
            <a:endParaRPr lang="en-US" sz="4800" dirty="0">
              <a:solidFill>
                <a:srgbClr val="FF0000"/>
              </a:solidFill>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2986328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6CF62-70A6-B141-B1E1-070E9D3B0FAC}"/>
              </a:ext>
            </a:extLst>
          </p:cNvPr>
          <p:cNvSpPr>
            <a:spLocks noGrp="1"/>
          </p:cNvSpPr>
          <p:nvPr>
            <p:ph type="title"/>
          </p:nvPr>
        </p:nvSpPr>
        <p:spPr>
          <a:xfrm>
            <a:off x="2098938" y="199697"/>
            <a:ext cx="8911687" cy="1376855"/>
          </a:xfrm>
        </p:spPr>
        <p:txBody>
          <a:bodyPr>
            <a:normAutofit/>
          </a:bodyPr>
          <a:lstStyle/>
          <a:p>
            <a:r>
              <a:rPr lang="zh-TW" altLang="en-US" sz="6000" dirty="0">
                <a:latin typeface="KaiTi" panose="02010609060101010101" pitchFamily="49" charset="-122"/>
                <a:ea typeface="KaiTi" panose="02010609060101010101" pitchFamily="49" charset="-122"/>
              </a:rPr>
              <a:t>音準</a:t>
            </a:r>
            <a:r>
              <a:rPr lang="en-US" altLang="zh-TW" sz="6000" dirty="0">
                <a:latin typeface="KaiTi" panose="02010609060101010101" pitchFamily="49" charset="-122"/>
                <a:ea typeface="KaiTi" panose="02010609060101010101" pitchFamily="49" charset="-122"/>
              </a:rPr>
              <a:t>,</a:t>
            </a:r>
            <a:r>
              <a:rPr lang="zh-Hant" altLang="en-US" sz="6000" dirty="0">
                <a:latin typeface="KaiTi" panose="02010609060101010101" pitchFamily="49" charset="-122"/>
                <a:ea typeface="KaiTi" panose="02010609060101010101" pitchFamily="49" charset="-122"/>
              </a:rPr>
              <a:t>音域</a:t>
            </a:r>
            <a:r>
              <a:rPr lang="zh-TW" altLang="en-US" sz="6000" dirty="0">
                <a:latin typeface="KaiTi" panose="02010609060101010101" pitchFamily="49" charset="-122"/>
                <a:ea typeface="KaiTi" panose="02010609060101010101" pitchFamily="49" charset="-122"/>
              </a:rPr>
              <a:t>：</a:t>
            </a:r>
            <a:endParaRPr lang="en-US" dirty="0"/>
          </a:p>
        </p:txBody>
      </p:sp>
      <p:sp>
        <p:nvSpPr>
          <p:cNvPr id="4" name="Content Placeholder 2">
            <a:extLst>
              <a:ext uri="{FF2B5EF4-FFF2-40B4-BE49-F238E27FC236}">
                <a16:creationId xmlns:a16="http://schemas.microsoft.com/office/drawing/2014/main" id="{BDF74F08-FB7F-4343-9CC4-A130BC8344C6}"/>
              </a:ext>
            </a:extLst>
          </p:cNvPr>
          <p:cNvSpPr txBox="1">
            <a:spLocks/>
          </p:cNvSpPr>
          <p:nvPr/>
        </p:nvSpPr>
        <p:spPr>
          <a:xfrm>
            <a:off x="1187669" y="1576552"/>
            <a:ext cx="10909737" cy="512904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zh-TW" altLang="en-US" sz="3600" dirty="0">
                <a:latin typeface="KaiTi" panose="02010609060101010101" pitchFamily="49" charset="-122"/>
                <a:ea typeface="KaiTi" panose="02010609060101010101" pitchFamily="49" charset="-122"/>
              </a:rPr>
              <a:t>維持音準 </a:t>
            </a:r>
            <a:r>
              <a:rPr lang="en-US" sz="3600" dirty="0">
                <a:latin typeface="KaiTi" panose="02010609060101010101" pitchFamily="49" charset="-122"/>
                <a:ea typeface="KaiTi" panose="02010609060101010101" pitchFamily="49" charset="-122"/>
              </a:rPr>
              <a:t>– </a:t>
            </a:r>
            <a:r>
              <a:rPr lang="zh-TW" altLang="en-US" sz="3600" dirty="0">
                <a:highlight>
                  <a:srgbClr val="FFFF00"/>
                </a:highlight>
                <a:latin typeface="KaiTi" panose="02010609060101010101" pitchFamily="49" charset="-122"/>
                <a:ea typeface="KaiTi" panose="02010609060101010101" pitchFamily="49" charset="-122"/>
              </a:rPr>
              <a:t>聆聽， 模仿， 演練</a:t>
            </a:r>
            <a:endParaRPr lang="en-US" sz="3600" dirty="0">
              <a:highlight>
                <a:srgbClr val="FFFF00"/>
              </a:highlight>
              <a:latin typeface="KaiTi" panose="02010609060101010101" pitchFamily="49" charset="-122"/>
              <a:ea typeface="KaiTi" panose="02010609060101010101" pitchFamily="49" charset="-122"/>
            </a:endParaRPr>
          </a:p>
          <a:p>
            <a:pPr lvl="3"/>
            <a:r>
              <a:rPr lang="en-US" sz="3600" dirty="0">
                <a:highlight>
                  <a:srgbClr val="FFFF00"/>
                </a:highlight>
                <a:latin typeface="KaiTi" panose="02010609060101010101" pitchFamily="49" charset="-122"/>
                <a:ea typeface="KaiTi" panose="02010609060101010101" pitchFamily="49" charset="-122"/>
              </a:rPr>
              <a:t>Video</a:t>
            </a:r>
            <a:r>
              <a:rPr lang="en-US" sz="3600" dirty="0">
                <a:latin typeface="KaiTi" panose="02010609060101010101" pitchFamily="49" charset="-122"/>
                <a:ea typeface="KaiTi" panose="02010609060101010101" pitchFamily="49" charset="-122"/>
              </a:rPr>
              <a:t>: </a:t>
            </a:r>
            <a:r>
              <a:rPr lang="zh-TW" altLang="en-US" sz="3600" dirty="0">
                <a:latin typeface="KaiTi" panose="02010609060101010101" pitchFamily="49" charset="-122"/>
                <a:ea typeface="KaiTi" panose="02010609060101010101" pitchFamily="49" charset="-122"/>
              </a:rPr>
              <a:t>如何維持音準 天韻音樂教室</a:t>
            </a:r>
            <a:r>
              <a:rPr lang="en-US" sz="3600" dirty="0">
                <a:latin typeface="KaiTi" panose="02010609060101010101" pitchFamily="49" charset="-122"/>
                <a:ea typeface="KaiTi" panose="02010609060101010101" pitchFamily="49" charset="-122"/>
              </a:rPr>
              <a:t> 010</a:t>
            </a:r>
          </a:p>
        </p:txBody>
      </p:sp>
    </p:spTree>
    <p:extLst>
      <p:ext uri="{BB962C8B-B14F-4D97-AF65-F5344CB8AC3E}">
        <p14:creationId xmlns:p14="http://schemas.microsoft.com/office/powerpoint/2010/main" val="2164454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6CF62-70A6-B141-B1E1-070E9D3B0FAC}"/>
              </a:ext>
            </a:extLst>
          </p:cNvPr>
          <p:cNvSpPr>
            <a:spLocks noGrp="1"/>
          </p:cNvSpPr>
          <p:nvPr>
            <p:ph type="title"/>
          </p:nvPr>
        </p:nvSpPr>
        <p:spPr>
          <a:xfrm>
            <a:off x="2098938" y="199697"/>
            <a:ext cx="8911687" cy="1376855"/>
          </a:xfrm>
        </p:spPr>
        <p:txBody>
          <a:bodyPr>
            <a:normAutofit/>
          </a:bodyPr>
          <a:lstStyle/>
          <a:p>
            <a:r>
              <a:rPr lang="zh-TW" altLang="en-US" sz="6000" dirty="0">
                <a:latin typeface="KaiTi" panose="02010609060101010101" pitchFamily="49" charset="-122"/>
                <a:ea typeface="KaiTi" panose="02010609060101010101" pitchFamily="49" charset="-122"/>
              </a:rPr>
              <a:t>如何歌唱有感染力：</a:t>
            </a:r>
            <a:endParaRPr lang="en-US" sz="6000" dirty="0">
              <a:latin typeface="KaiTi" panose="02010609060101010101" pitchFamily="49" charset="-122"/>
              <a:ea typeface="KaiTi" panose="02010609060101010101" pitchFamily="49" charset="-122"/>
            </a:endParaRPr>
          </a:p>
        </p:txBody>
      </p:sp>
      <p:sp>
        <p:nvSpPr>
          <p:cNvPr id="4" name="Content Placeholder 2">
            <a:extLst>
              <a:ext uri="{FF2B5EF4-FFF2-40B4-BE49-F238E27FC236}">
                <a16:creationId xmlns:a16="http://schemas.microsoft.com/office/drawing/2014/main" id="{BDF74F08-FB7F-4343-9CC4-A130BC8344C6}"/>
              </a:ext>
            </a:extLst>
          </p:cNvPr>
          <p:cNvSpPr txBox="1">
            <a:spLocks/>
          </p:cNvSpPr>
          <p:nvPr/>
        </p:nvSpPr>
        <p:spPr>
          <a:xfrm>
            <a:off x="1459149" y="1282262"/>
            <a:ext cx="10648767" cy="512904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zh-TW" altLang="en-US" sz="3200" dirty="0">
                <a:latin typeface="KaiTi" panose="02010609060101010101" pitchFamily="49" charset="-122"/>
                <a:ea typeface="KaiTi" panose="02010609060101010101" pitchFamily="49" charset="-122"/>
              </a:rPr>
              <a:t>什麼是有</a:t>
            </a:r>
            <a:r>
              <a:rPr lang="en-US" sz="3200" dirty="0">
                <a:latin typeface="KaiTi" panose="02010609060101010101" pitchFamily="49" charset="-122"/>
                <a:ea typeface="KaiTi" panose="02010609060101010101" pitchFamily="49" charset="-122"/>
              </a:rPr>
              <a:t>Trained</a:t>
            </a:r>
            <a:r>
              <a:rPr lang="zh-TW" altLang="en-US" sz="3200" dirty="0">
                <a:latin typeface="KaiTi" panose="02010609060101010101" pitchFamily="49" charset="-122"/>
                <a:ea typeface="KaiTi" panose="02010609060101010101" pitchFamily="49" charset="-122"/>
              </a:rPr>
              <a:t>過的歌唱聲音？</a:t>
            </a:r>
            <a:endParaRPr lang="en-US" altLang="zh-TW" sz="3200" dirty="0">
              <a:latin typeface="KaiTi" panose="02010609060101010101" pitchFamily="49" charset="-122"/>
              <a:ea typeface="KaiTi" panose="02010609060101010101" pitchFamily="49" charset="-122"/>
            </a:endParaRPr>
          </a:p>
          <a:p>
            <a:pPr lvl="1"/>
            <a:r>
              <a:rPr lang="en-US" sz="3200" dirty="0">
                <a:highlight>
                  <a:srgbClr val="FFFF00"/>
                </a:highlight>
                <a:latin typeface="KaiTi" panose="02010609060101010101" pitchFamily="49" charset="-122"/>
                <a:ea typeface="KaiTi" panose="02010609060101010101" pitchFamily="49" charset="-122"/>
              </a:rPr>
              <a:t>Video</a:t>
            </a:r>
            <a:r>
              <a:rPr lang="en-US" sz="3200" dirty="0">
                <a:latin typeface="KaiTi" panose="02010609060101010101" pitchFamily="49" charset="-122"/>
                <a:ea typeface="KaiTi" panose="02010609060101010101" pitchFamily="49" charset="-122"/>
              </a:rPr>
              <a:t>: 17</a:t>
            </a:r>
            <a:r>
              <a:rPr lang="zh-TW" altLang="en-US" sz="3200" dirty="0">
                <a:latin typeface="KaiTi" panose="02010609060101010101" pitchFamily="49" charset="-122"/>
                <a:ea typeface="KaiTi" panose="02010609060101010101" pitchFamily="49" charset="-122"/>
              </a:rPr>
              <a:t>岁女孩郭沁演唱</a:t>
            </a:r>
            <a:r>
              <a:rPr lang="en-US" altLang="zh-TW" sz="3200" dirty="0">
                <a:latin typeface="KaiTi" panose="02010609060101010101" pitchFamily="49" charset="-122"/>
                <a:ea typeface="KaiTi" panose="02010609060101010101" pitchFamily="49" charset="-122"/>
              </a:rPr>
              <a:t>《</a:t>
            </a:r>
            <a:r>
              <a:rPr lang="zh-TW" altLang="en-US" sz="3200" dirty="0">
                <a:latin typeface="KaiTi" panose="02010609060101010101" pitchFamily="49" charset="-122"/>
                <a:ea typeface="KaiTi" panose="02010609060101010101" pitchFamily="49" charset="-122"/>
              </a:rPr>
              <a:t>美若黎明</a:t>
            </a:r>
            <a:r>
              <a:rPr lang="en-US" altLang="zh-TW" sz="3200" dirty="0">
                <a:latin typeface="KaiTi" panose="02010609060101010101" pitchFamily="49" charset="-122"/>
                <a:ea typeface="KaiTi" panose="02010609060101010101" pitchFamily="49" charset="-122"/>
              </a:rPr>
              <a:t>》</a:t>
            </a:r>
          </a:p>
          <a:p>
            <a:r>
              <a:rPr lang="zh-TW" altLang="en-US" sz="3200" dirty="0">
                <a:latin typeface="KaiTi" panose="02010609060101010101" pitchFamily="49" charset="-122"/>
                <a:ea typeface="KaiTi" panose="02010609060101010101" pitchFamily="49" charset="-122"/>
              </a:rPr>
              <a:t>抑揚頓挫</a:t>
            </a:r>
            <a:r>
              <a:rPr lang="en-US" sz="3200" dirty="0">
                <a:latin typeface="KaiTi" panose="02010609060101010101" pitchFamily="49" charset="-122"/>
                <a:ea typeface="KaiTi" panose="02010609060101010101" pitchFamily="49" charset="-122"/>
              </a:rPr>
              <a:t>–</a:t>
            </a:r>
            <a:r>
              <a:rPr lang="zh-TW" altLang="en-US" sz="3200" dirty="0">
                <a:latin typeface="KaiTi" panose="02010609060101010101" pitchFamily="49" charset="-122"/>
                <a:ea typeface="KaiTi" panose="02010609060101010101" pitchFamily="49" charset="-122"/>
              </a:rPr>
              <a:t>練習咬字講話</a:t>
            </a:r>
            <a:endParaRPr lang="en-US" sz="3200" dirty="0">
              <a:latin typeface="KaiTi" panose="02010609060101010101" pitchFamily="49" charset="-122"/>
              <a:ea typeface="KaiTi" panose="02010609060101010101" pitchFamily="49" charset="-122"/>
            </a:endParaRPr>
          </a:p>
          <a:p>
            <a:r>
              <a:rPr lang="zh-TW" altLang="en-US" sz="3200" dirty="0">
                <a:latin typeface="KaiTi" panose="02010609060101010101" pitchFamily="49" charset="-122"/>
                <a:ea typeface="KaiTi" panose="02010609060101010101" pitchFamily="49" charset="-122"/>
              </a:rPr>
              <a:t>氣息，氣音，假音，顫音，尾音，共鳴（人聲擴音器）等控制歌聲</a:t>
            </a:r>
            <a:endParaRPr lang="en-US" sz="3200" dirty="0">
              <a:latin typeface="KaiTi" panose="02010609060101010101" pitchFamily="49" charset="-122"/>
              <a:ea typeface="KaiTi" panose="02010609060101010101" pitchFamily="49" charset="-122"/>
            </a:endParaRPr>
          </a:p>
          <a:p>
            <a:r>
              <a:rPr lang="zh-TW" altLang="en-US" sz="3200" dirty="0">
                <a:latin typeface="KaiTi" panose="02010609060101010101" pitchFamily="49" charset="-122"/>
                <a:ea typeface="KaiTi" panose="02010609060101010101" pitchFamily="49" charset="-122"/>
              </a:rPr>
              <a:t>尾音 </a:t>
            </a:r>
            <a:endParaRPr lang="en-US" altLang="zh-TW" sz="3200" dirty="0">
              <a:latin typeface="KaiTi" panose="02010609060101010101" pitchFamily="49" charset="-122"/>
              <a:ea typeface="KaiTi" panose="02010609060101010101" pitchFamily="49" charset="-122"/>
            </a:endParaRPr>
          </a:p>
          <a:p>
            <a:pPr lvl="1"/>
            <a:r>
              <a:rPr lang="zh-Hant" altLang="en-US" sz="3200" dirty="0">
                <a:latin typeface="KaiTi" panose="02010609060101010101" pitchFamily="49" charset="-122"/>
                <a:ea typeface="KaiTi" panose="02010609060101010101" pitchFamily="49" charset="-122"/>
              </a:rPr>
              <a:t>尤其拉長音</a:t>
            </a:r>
            <a:r>
              <a:rPr lang="zh-TW" altLang="en-US" sz="3200" dirty="0">
                <a:latin typeface="KaiTi" panose="02010609060101010101" pitchFamily="49" charset="-122"/>
                <a:ea typeface="KaiTi" panose="02010609060101010101" pitchFamily="49" charset="-122"/>
              </a:rPr>
              <a:t>尾音</a:t>
            </a:r>
            <a:r>
              <a:rPr lang="zh-Hant" altLang="en-US" sz="3200" dirty="0">
                <a:latin typeface="KaiTi" panose="02010609060101010101" pitchFamily="49" charset="-122"/>
                <a:ea typeface="KaiTi" panose="02010609060101010101" pitchFamily="49" charset="-122"/>
              </a:rPr>
              <a:t>的韻母，</a:t>
            </a:r>
            <a:r>
              <a:rPr lang="en-US" altLang="zh-Hant" sz="3200" dirty="0" err="1">
                <a:latin typeface="KaiTi" panose="02010609060101010101" pitchFamily="49" charset="-122"/>
                <a:ea typeface="KaiTi" panose="02010609060101010101" pitchFamily="49" charset="-122"/>
              </a:rPr>
              <a:t>Hai,Hang,Tian,Hao</a:t>
            </a:r>
            <a:endParaRPr lang="en-US" altLang="zh-Hant" sz="3200" dirty="0">
              <a:latin typeface="KaiTi" panose="02010609060101010101" pitchFamily="49" charset="-122"/>
              <a:ea typeface="KaiTi" panose="02010609060101010101" pitchFamily="49" charset="-122"/>
            </a:endParaRPr>
          </a:p>
          <a:p>
            <a:pPr lvl="1"/>
            <a:r>
              <a:rPr lang="en-US" sz="3200" dirty="0">
                <a:highlight>
                  <a:srgbClr val="FFFF00"/>
                </a:highlight>
                <a:latin typeface="KaiTi" panose="02010609060101010101" pitchFamily="49" charset="-122"/>
                <a:ea typeface="KaiTi" panose="02010609060101010101" pitchFamily="49" charset="-122"/>
              </a:rPr>
              <a:t>Video</a:t>
            </a:r>
            <a:r>
              <a:rPr lang="en-US" sz="3200" dirty="0">
                <a:latin typeface="KaiTi" panose="02010609060101010101" pitchFamily="49" charset="-122"/>
                <a:ea typeface="KaiTi" panose="02010609060101010101" pitchFamily="49" charset="-122"/>
              </a:rPr>
              <a:t>: </a:t>
            </a:r>
            <a:r>
              <a:rPr lang="zh-TW" altLang="en-US" sz="3200" dirty="0">
                <a:latin typeface="KaiTi" panose="02010609060101010101" pitchFamily="49" charset="-122"/>
                <a:ea typeface="KaiTi" panose="02010609060101010101" pitchFamily="49" charset="-122"/>
              </a:rPr>
              <a:t>歌唱祕訣之如何唱好尾音 天韻音樂教室</a:t>
            </a:r>
            <a:r>
              <a:rPr lang="en-US" sz="3200" dirty="0">
                <a:latin typeface="KaiTi" panose="02010609060101010101" pitchFamily="49" charset="-122"/>
                <a:ea typeface="KaiTi" panose="02010609060101010101" pitchFamily="49" charset="-122"/>
              </a:rPr>
              <a:t> 002</a:t>
            </a:r>
          </a:p>
        </p:txBody>
      </p:sp>
      <p:sp>
        <p:nvSpPr>
          <p:cNvPr id="3" name="Rectangle 2">
            <a:extLst>
              <a:ext uri="{FF2B5EF4-FFF2-40B4-BE49-F238E27FC236}">
                <a16:creationId xmlns:a16="http://schemas.microsoft.com/office/drawing/2014/main" id="{BC6C8817-990C-044C-AB59-432B01CE2891}"/>
              </a:ext>
            </a:extLst>
          </p:cNvPr>
          <p:cNvSpPr/>
          <p:nvPr/>
        </p:nvSpPr>
        <p:spPr>
          <a:xfrm>
            <a:off x="5715126" y="3244334"/>
            <a:ext cx="761747" cy="369332"/>
          </a:xfrm>
          <a:prstGeom prst="rect">
            <a:avLst/>
          </a:prstGeom>
        </p:spPr>
        <p:txBody>
          <a:bodyPr wrap="none">
            <a:spAutoFit/>
          </a:bodyPr>
          <a:lstStyle/>
          <a:p>
            <a:r>
              <a:rPr lang="zh-TW" altLang="en-US" dirty="0">
                <a:latin typeface="KaiTi" panose="02010609060101010101" pitchFamily="49" charset="-122"/>
                <a:ea typeface="KaiTi" panose="02010609060101010101" pitchFamily="49" charset="-122"/>
              </a:rPr>
              <a:t>尾音 </a:t>
            </a:r>
            <a:endParaRPr lang="en-US" altLang="zh-TW"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76352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6CF62-70A6-B141-B1E1-070E9D3B0FAC}"/>
              </a:ext>
            </a:extLst>
          </p:cNvPr>
          <p:cNvSpPr>
            <a:spLocks noGrp="1"/>
          </p:cNvSpPr>
          <p:nvPr>
            <p:ph type="title"/>
          </p:nvPr>
        </p:nvSpPr>
        <p:spPr>
          <a:xfrm>
            <a:off x="2040572" y="90233"/>
            <a:ext cx="9525615" cy="1376855"/>
          </a:xfrm>
        </p:spPr>
        <p:txBody>
          <a:bodyPr>
            <a:normAutofit/>
          </a:bodyPr>
          <a:lstStyle/>
          <a:p>
            <a:r>
              <a:rPr lang="zh-TW" altLang="en-US" sz="6000" dirty="0">
                <a:latin typeface="KaiTi" panose="02010609060101010101" pitchFamily="49" charset="-122"/>
                <a:ea typeface="KaiTi" panose="02010609060101010101" pitchFamily="49" charset="-122"/>
              </a:rPr>
              <a:t>如何練習</a:t>
            </a:r>
            <a:r>
              <a:rPr lang="en-US" sz="6000" dirty="0">
                <a:latin typeface="KaiTi" panose="02010609060101010101" pitchFamily="49" charset="-122"/>
                <a:ea typeface="KaiTi" panose="02010609060101010101" pitchFamily="49" charset="-122"/>
              </a:rPr>
              <a:t>vibrato</a:t>
            </a:r>
            <a:r>
              <a:rPr lang="zh-Hant" altLang="en-US" sz="6000" dirty="0">
                <a:latin typeface="KaiTi" panose="02010609060101010101" pitchFamily="49" charset="-122"/>
                <a:ea typeface="KaiTi" panose="02010609060101010101" pitchFamily="49" charset="-122"/>
              </a:rPr>
              <a:t>（</a:t>
            </a:r>
            <a:r>
              <a:rPr lang="zh-TW" altLang="en-US" sz="6000" dirty="0">
                <a:latin typeface="KaiTi" panose="02010609060101010101" pitchFamily="49" charset="-122"/>
                <a:ea typeface="KaiTi" panose="02010609060101010101" pitchFamily="49" charset="-122"/>
              </a:rPr>
              <a:t>抖音）：</a:t>
            </a:r>
            <a:endParaRPr lang="en-US" sz="6000" dirty="0">
              <a:latin typeface="KaiTi" panose="02010609060101010101" pitchFamily="49" charset="-122"/>
              <a:ea typeface="KaiTi" panose="02010609060101010101" pitchFamily="49" charset="-122"/>
            </a:endParaRPr>
          </a:p>
        </p:txBody>
      </p:sp>
      <p:sp>
        <p:nvSpPr>
          <p:cNvPr id="4" name="Content Placeholder 2">
            <a:extLst>
              <a:ext uri="{FF2B5EF4-FFF2-40B4-BE49-F238E27FC236}">
                <a16:creationId xmlns:a16="http://schemas.microsoft.com/office/drawing/2014/main" id="{BDF74F08-FB7F-4343-9CC4-A130BC8344C6}"/>
              </a:ext>
            </a:extLst>
          </p:cNvPr>
          <p:cNvSpPr txBox="1">
            <a:spLocks/>
          </p:cNvSpPr>
          <p:nvPr/>
        </p:nvSpPr>
        <p:spPr>
          <a:xfrm>
            <a:off x="1731523" y="1001949"/>
            <a:ext cx="10460477" cy="585605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zh-TW" altLang="en-US" sz="3200" dirty="0">
                <a:latin typeface="KaiTi" panose="02010609060101010101" pitchFamily="49" charset="-122"/>
                <a:ea typeface="KaiTi" panose="02010609060101010101" pitchFamily="49" charset="-122"/>
              </a:rPr>
              <a:t>抖音：</a:t>
            </a:r>
            <a:endParaRPr lang="en-US" altLang="zh-TW" sz="3200" dirty="0">
              <a:latin typeface="KaiTi" panose="02010609060101010101" pitchFamily="49" charset="-122"/>
              <a:ea typeface="KaiTi" panose="02010609060101010101" pitchFamily="49" charset="-122"/>
            </a:endParaRPr>
          </a:p>
          <a:p>
            <a:pPr lvl="1"/>
            <a:r>
              <a:rPr lang="zh-Hant" altLang="en-US" sz="3000" dirty="0">
                <a:latin typeface="KaiTi" panose="02010609060101010101" pitchFamily="49" charset="-122"/>
                <a:ea typeface="KaiTi" panose="02010609060101010101" pitchFamily="49" charset="-122"/>
              </a:rPr>
              <a:t>具有情感表達的功用</a:t>
            </a:r>
            <a:endParaRPr lang="en-US" altLang="zh-Hant" sz="3000" dirty="0">
              <a:latin typeface="KaiTi" panose="02010609060101010101" pitchFamily="49" charset="-122"/>
              <a:ea typeface="KaiTi" panose="02010609060101010101" pitchFamily="49" charset="-122"/>
            </a:endParaRPr>
          </a:p>
          <a:p>
            <a:pPr lvl="1"/>
            <a:r>
              <a:rPr lang="zh-Hant" altLang="en-US" sz="3000" dirty="0">
                <a:latin typeface="KaiTi" panose="02010609060101010101" pitchFamily="49" charset="-122"/>
                <a:ea typeface="KaiTi" panose="02010609060101010101" pitchFamily="49" charset="-122"/>
              </a:rPr>
              <a:t>人耳聽起來好聽，樂器都運用此一特性</a:t>
            </a:r>
            <a:endParaRPr lang="en-US" altLang="zh-Hant" sz="3000" dirty="0">
              <a:latin typeface="KaiTi" panose="02010609060101010101" pitchFamily="49" charset="-122"/>
              <a:ea typeface="KaiTi" panose="02010609060101010101" pitchFamily="49" charset="-122"/>
            </a:endParaRPr>
          </a:p>
          <a:p>
            <a:pPr lvl="1"/>
            <a:r>
              <a:rPr lang="zh-Hant" altLang="en-US" sz="3000" dirty="0">
                <a:latin typeface="KaiTi" panose="02010609060101010101" pitchFamily="49" charset="-122"/>
                <a:ea typeface="KaiTi" panose="02010609060101010101" pitchFamily="49" charset="-122"/>
              </a:rPr>
              <a:t>尤其每句長尾音，適度，幅度，快慢，韻母落處處理</a:t>
            </a:r>
            <a:endParaRPr lang="en-US" altLang="zh-TW" sz="3000" dirty="0">
              <a:latin typeface="KaiTi" panose="02010609060101010101" pitchFamily="49" charset="-122"/>
              <a:ea typeface="KaiTi" panose="02010609060101010101" pitchFamily="49" charset="-122"/>
            </a:endParaRPr>
          </a:p>
          <a:p>
            <a:r>
              <a:rPr lang="en-US" sz="3200" dirty="0">
                <a:highlight>
                  <a:srgbClr val="FFFF00"/>
                </a:highlight>
                <a:latin typeface="KaiTi" panose="02010609060101010101" pitchFamily="49" charset="-122"/>
                <a:ea typeface="KaiTi" panose="02010609060101010101" pitchFamily="49" charset="-122"/>
              </a:rPr>
              <a:t>Video</a:t>
            </a:r>
            <a:r>
              <a:rPr lang="en-US" sz="3200" dirty="0">
                <a:latin typeface="KaiTi" panose="02010609060101010101" pitchFamily="49" charset="-122"/>
                <a:ea typeface="KaiTi" panose="02010609060101010101" pitchFamily="49" charset="-122"/>
              </a:rPr>
              <a:t>: </a:t>
            </a:r>
            <a:r>
              <a:rPr lang="zh-TW" altLang="en-US" sz="3200" dirty="0">
                <a:latin typeface="KaiTi" panose="02010609060101010101" pitchFamily="49" charset="-122"/>
                <a:ea typeface="KaiTi" panose="02010609060101010101" pitchFamily="49" charset="-122"/>
              </a:rPr>
              <a:t>抖音怎麼練？</a:t>
            </a:r>
            <a:r>
              <a:rPr lang="en-US" altLang="zh-TW" sz="3200" dirty="0">
                <a:latin typeface="KaiTi" panose="02010609060101010101" pitchFamily="49" charset="-122"/>
                <a:ea typeface="KaiTi" panose="02010609060101010101" pitchFamily="49" charset="-122"/>
              </a:rPr>
              <a:t>#1-</a:t>
            </a:r>
            <a:r>
              <a:rPr lang="zh-TW" altLang="en-US" sz="3200" dirty="0">
                <a:latin typeface="KaiTi" panose="02010609060101010101" pitchFamily="49" charset="-122"/>
                <a:ea typeface="KaiTi" panose="02010609060101010101" pitchFamily="49" charset="-122"/>
              </a:rPr>
              <a:t>裝飾音教學系列</a:t>
            </a:r>
            <a:r>
              <a:rPr lang="en-US" altLang="zh-TW" sz="3200" dirty="0">
                <a:latin typeface="KaiTi" panose="02010609060101010101" pitchFamily="49" charset="-122"/>
                <a:ea typeface="KaiTi" panose="02010609060101010101" pitchFamily="49" charset="-122"/>
              </a:rPr>
              <a:t>(1)</a:t>
            </a:r>
            <a:r>
              <a:rPr lang="zh-TW" altLang="en-US" sz="3200" dirty="0">
                <a:latin typeface="KaiTi" panose="02010609060101010101" pitchFamily="49" charset="-122"/>
                <a:ea typeface="KaiTi" panose="02010609060101010101" pitchFamily="49" charset="-122"/>
              </a:rPr>
              <a:t>唱歌技巧教學</a:t>
            </a:r>
            <a:r>
              <a:rPr lang="en-US" altLang="zh-TW" sz="3200" dirty="0">
                <a:latin typeface="KaiTi" panose="02010609060101010101" pitchFamily="49" charset="-122"/>
                <a:ea typeface="KaiTi" panose="02010609060101010101" pitchFamily="49" charset="-122"/>
              </a:rPr>
              <a:t>#19</a:t>
            </a:r>
            <a:r>
              <a:rPr lang="zh-TW" altLang="en-US" sz="3200" dirty="0">
                <a:latin typeface="KaiTi" panose="02010609060101010101" pitchFamily="49" charset="-122"/>
                <a:ea typeface="KaiTi" panose="02010609060101010101" pitchFamily="49" charset="-122"/>
              </a:rPr>
              <a:t>｜</a:t>
            </a:r>
            <a:r>
              <a:rPr lang="en-US" altLang="zh-TW" sz="3200" dirty="0">
                <a:latin typeface="KaiTi" panose="02010609060101010101" pitchFamily="49" charset="-122"/>
                <a:ea typeface="KaiTi" panose="02010609060101010101" pitchFamily="49" charset="-122"/>
              </a:rPr>
              <a:t>SV</a:t>
            </a:r>
            <a:r>
              <a:rPr lang="zh-TW" altLang="en-US" sz="3200" dirty="0">
                <a:latin typeface="KaiTi" panose="02010609060101010101" pitchFamily="49" charset="-122"/>
                <a:ea typeface="KaiTi" panose="02010609060101010101" pitchFamily="49" charset="-122"/>
              </a:rPr>
              <a:t>科學歌唱</a:t>
            </a:r>
            <a:endParaRPr lang="en-US" altLang="zh-TW" sz="3200" dirty="0">
              <a:latin typeface="KaiTi" panose="02010609060101010101" pitchFamily="49" charset="-122"/>
              <a:ea typeface="KaiTi" panose="02010609060101010101" pitchFamily="49" charset="-122"/>
            </a:endParaRPr>
          </a:p>
          <a:p>
            <a:r>
              <a:rPr lang="en-US" sz="3200" dirty="0">
                <a:highlight>
                  <a:srgbClr val="FFFF00"/>
                </a:highlight>
                <a:latin typeface="KaiTi" panose="02010609060101010101" pitchFamily="49" charset="-122"/>
                <a:ea typeface="KaiTi" panose="02010609060101010101" pitchFamily="49" charset="-122"/>
              </a:rPr>
              <a:t>Video</a:t>
            </a:r>
            <a:r>
              <a:rPr lang="en-US" sz="3200" dirty="0">
                <a:latin typeface="KaiTi" panose="02010609060101010101" pitchFamily="49" charset="-122"/>
                <a:ea typeface="KaiTi" panose="02010609060101010101" pitchFamily="49" charset="-122"/>
              </a:rPr>
              <a:t>: </a:t>
            </a:r>
            <a:r>
              <a:rPr lang="zh-TW" altLang="en-US" sz="3200" dirty="0">
                <a:latin typeface="KaiTi" panose="02010609060101010101" pitchFamily="49" charset="-122"/>
                <a:ea typeface="KaiTi" panose="02010609060101010101" pitchFamily="49" charset="-122"/>
              </a:rPr>
              <a:t>抖音怎麼練？</a:t>
            </a:r>
            <a:r>
              <a:rPr lang="en-US" sz="3200" dirty="0">
                <a:latin typeface="KaiTi" panose="02010609060101010101" pitchFamily="49" charset="-122"/>
                <a:ea typeface="KaiTi" panose="02010609060101010101" pitchFamily="49" charset="-122"/>
              </a:rPr>
              <a:t>#2-</a:t>
            </a:r>
            <a:r>
              <a:rPr lang="zh-TW" altLang="en-US" sz="3200" dirty="0">
                <a:latin typeface="KaiTi" panose="02010609060101010101" pitchFamily="49" charset="-122"/>
                <a:ea typeface="KaiTi" panose="02010609060101010101" pitchFamily="49" charset="-122"/>
              </a:rPr>
              <a:t>裝飾音教學系列</a:t>
            </a:r>
            <a:r>
              <a:rPr lang="en-US" sz="3200" dirty="0">
                <a:latin typeface="KaiTi" panose="02010609060101010101" pitchFamily="49" charset="-122"/>
                <a:ea typeface="KaiTi" panose="02010609060101010101" pitchFamily="49" charset="-122"/>
              </a:rPr>
              <a:t>(2)</a:t>
            </a:r>
            <a:r>
              <a:rPr lang="zh-TW" altLang="en-US" sz="3200" dirty="0">
                <a:latin typeface="KaiTi" panose="02010609060101010101" pitchFamily="49" charset="-122"/>
                <a:ea typeface="KaiTi" panose="02010609060101010101" pitchFamily="49" charset="-122"/>
              </a:rPr>
              <a:t>唱歌技巧教學</a:t>
            </a:r>
            <a:r>
              <a:rPr lang="en-US" sz="3200" dirty="0">
                <a:latin typeface="KaiTi" panose="02010609060101010101" pitchFamily="49" charset="-122"/>
                <a:ea typeface="KaiTi" panose="02010609060101010101" pitchFamily="49" charset="-122"/>
              </a:rPr>
              <a:t>#21</a:t>
            </a:r>
            <a:r>
              <a:rPr lang="zh-TW" altLang="en-US" sz="3200" dirty="0">
                <a:latin typeface="KaiTi" panose="02010609060101010101" pitchFamily="49" charset="-122"/>
                <a:ea typeface="KaiTi" panose="02010609060101010101" pitchFamily="49" charset="-122"/>
              </a:rPr>
              <a:t>｜</a:t>
            </a:r>
            <a:r>
              <a:rPr lang="en-US" sz="3200" dirty="0">
                <a:latin typeface="KaiTi" panose="02010609060101010101" pitchFamily="49" charset="-122"/>
                <a:ea typeface="KaiTi" panose="02010609060101010101" pitchFamily="49" charset="-122"/>
              </a:rPr>
              <a:t>SV</a:t>
            </a:r>
            <a:r>
              <a:rPr lang="zh-TW" altLang="en-US" sz="3200" dirty="0">
                <a:latin typeface="KaiTi" panose="02010609060101010101" pitchFamily="49" charset="-122"/>
                <a:ea typeface="KaiTi" panose="02010609060101010101" pitchFamily="49" charset="-122"/>
              </a:rPr>
              <a:t>科學歌唱</a:t>
            </a:r>
            <a:endParaRPr lang="en-US" sz="3200" dirty="0">
              <a:latin typeface="KaiTi" panose="02010609060101010101" pitchFamily="49" charset="-122"/>
              <a:ea typeface="KaiTi" panose="02010609060101010101" pitchFamily="49" charset="-122"/>
            </a:endParaRPr>
          </a:p>
          <a:p>
            <a:r>
              <a:rPr lang="en-US" sz="3200" dirty="0">
                <a:highlight>
                  <a:srgbClr val="FFFF00"/>
                </a:highlight>
                <a:latin typeface="KaiTi" panose="02010609060101010101" pitchFamily="49" charset="-122"/>
                <a:ea typeface="KaiTi" panose="02010609060101010101" pitchFamily="49" charset="-122"/>
              </a:rPr>
              <a:t>Video</a:t>
            </a:r>
            <a:r>
              <a:rPr lang="en-US" sz="3200" dirty="0">
                <a:latin typeface="KaiTi" panose="02010609060101010101" pitchFamily="49" charset="-122"/>
                <a:ea typeface="KaiTi" panose="02010609060101010101" pitchFamily="49" charset="-122"/>
              </a:rPr>
              <a:t>: </a:t>
            </a:r>
            <a:r>
              <a:rPr lang="zh-TW" altLang="en-US" sz="3200" dirty="0">
                <a:latin typeface="KaiTi" panose="02010609060101010101" pitchFamily="49" charset="-122"/>
                <a:ea typeface="KaiTi" panose="02010609060101010101" pitchFamily="49" charset="-122"/>
              </a:rPr>
              <a:t>歌唱祕訣之搶救抖音大作戰</a:t>
            </a:r>
            <a:r>
              <a:rPr lang="en-US" sz="3200" dirty="0">
                <a:latin typeface="KaiTi" panose="02010609060101010101" pitchFamily="49" charset="-122"/>
                <a:ea typeface="KaiTi" panose="02010609060101010101" pitchFamily="49" charset="-122"/>
              </a:rPr>
              <a:t>  </a:t>
            </a:r>
            <a:r>
              <a:rPr lang="zh-TW" altLang="en-US" sz="3200" dirty="0">
                <a:latin typeface="KaiTi" panose="02010609060101010101" pitchFamily="49" charset="-122"/>
                <a:ea typeface="KaiTi" panose="02010609060101010101" pitchFamily="49" charset="-122"/>
              </a:rPr>
              <a:t>天韻音樂教室</a:t>
            </a:r>
            <a:r>
              <a:rPr lang="en-US" sz="3200" dirty="0">
                <a:latin typeface="KaiTi" panose="02010609060101010101" pitchFamily="49" charset="-122"/>
                <a:ea typeface="KaiTi" panose="02010609060101010101" pitchFamily="49" charset="-122"/>
              </a:rPr>
              <a:t> 001</a:t>
            </a:r>
          </a:p>
        </p:txBody>
      </p:sp>
    </p:spTree>
    <p:extLst>
      <p:ext uri="{BB962C8B-B14F-4D97-AF65-F5344CB8AC3E}">
        <p14:creationId xmlns:p14="http://schemas.microsoft.com/office/powerpoint/2010/main" val="2330268774"/>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7847</TotalTime>
  <Words>3106</Words>
  <Application>Microsoft Office PowerPoint</Application>
  <PresentationFormat>Widescreen</PresentationFormat>
  <Paragraphs>210</Paragraphs>
  <Slides>41</Slides>
  <Notes>1</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KaiTi</vt:lpstr>
      <vt:lpstr>Arial</vt:lpstr>
      <vt:lpstr>Calibri</vt:lpstr>
      <vt:lpstr>Century Gothic</vt:lpstr>
      <vt:lpstr>Wingdings</vt:lpstr>
      <vt:lpstr>Wingdings 3</vt:lpstr>
      <vt:lpstr>Wisp</vt:lpstr>
      <vt:lpstr>為什麼要有這個“課“？  </vt:lpstr>
      <vt:lpstr>控制氣息是歌唱的基本功： </vt:lpstr>
      <vt:lpstr>腹式呼吸：</vt:lpstr>
      <vt:lpstr>音準,音域：</vt:lpstr>
      <vt:lpstr>音準,音域：</vt:lpstr>
      <vt:lpstr>音準,音域：</vt:lpstr>
      <vt:lpstr>音準,音域：</vt:lpstr>
      <vt:lpstr>如何歌唱有感染力：</vt:lpstr>
      <vt:lpstr>如何練習vibrato（抖音）：</vt:lpstr>
      <vt:lpstr>和(合)聲：</vt:lpstr>
      <vt:lpstr>和聲：</vt:lpstr>
      <vt:lpstr>和聲：</vt:lpstr>
      <vt:lpstr>和聲：</vt:lpstr>
      <vt:lpstr>和聲：</vt:lpstr>
      <vt:lpstr>和聲：</vt:lpstr>
      <vt:lpstr>和聲：</vt:lpstr>
      <vt:lpstr>和聲：</vt:lpstr>
      <vt:lpstr>PowerPoint Presentation</vt:lpstr>
      <vt:lpstr>PowerPoint Presentation</vt:lpstr>
      <vt:lpstr>和聲：</vt:lpstr>
      <vt:lpstr>和聲：</vt:lpstr>
      <vt:lpstr>認識音響系統及相關器材：</vt:lpstr>
      <vt:lpstr>音響系統：</vt:lpstr>
      <vt:lpstr>如何正確使用麥克風：</vt:lpstr>
      <vt:lpstr>如何正確使用麥克風：</vt:lpstr>
      <vt:lpstr>如何正確使用麥克風：</vt:lpstr>
      <vt:lpstr>如何正確使用麥克風：</vt:lpstr>
      <vt:lpstr>如何正確使用麥克風：</vt:lpstr>
      <vt:lpstr>大堂前置揚聲器（Front Speakers）- 舞台監視器揚聲器（Monitor）：</vt:lpstr>
      <vt:lpstr>大堂前置揚聲器（Front Speakers）- 舞台監視器揚聲器（Monitor）：</vt:lpstr>
      <vt:lpstr>大堂前置揚聲器（Front Speakers）- 舞台監視器揚聲器（Monitor）：</vt:lpstr>
      <vt:lpstr>大堂前置揚聲器（Front Speakers）- 舞台監視器揚聲器（Monitor）：</vt:lpstr>
      <vt:lpstr>等化器（EQ）, 餘響（或迴響，Reverb）， 壓縮限幅器（Compressor）：</vt:lpstr>
      <vt:lpstr>等化器（EQ）, 餘響（或迴響，Reverb）， 壓縮限幅器（Compressor）：</vt:lpstr>
      <vt:lpstr>等化器（EQ）, 餘響（或迴響，Reverb）， 壓縮限幅器（Compressor）：</vt:lpstr>
      <vt:lpstr>做個稱職的backup vocal ：</vt:lpstr>
      <vt:lpstr>做個稱職的backup vocal ：</vt:lpstr>
      <vt:lpstr>做個稱職的backup vocal ：</vt:lpstr>
      <vt:lpstr>做個稱職的backup vocal ：</vt:lpstr>
      <vt:lpstr>做個稱職的backup vocal ：</vt:lpstr>
      <vt:lpstr>做個稱職的backup vocal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為什麼要有這個“課“？  </dc:title>
  <dc:creator>Microsoft Office User</dc:creator>
  <cp:lastModifiedBy>Vincent Chiu</cp:lastModifiedBy>
  <cp:revision>63</cp:revision>
  <dcterms:created xsi:type="dcterms:W3CDTF">2018-03-17T14:11:01Z</dcterms:created>
  <dcterms:modified xsi:type="dcterms:W3CDTF">2019-11-26T16:29:23Z</dcterms:modified>
</cp:coreProperties>
</file>