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4" r:id="rId8"/>
    <p:sldId id="263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68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2" y="1447799"/>
            <a:ext cx="11336482" cy="3329581"/>
          </a:xfrm>
        </p:spPr>
        <p:txBody>
          <a:bodyPr/>
          <a:lstStyle/>
          <a:p>
            <a:r>
              <a:rPr lang="zh-TW" altLang="en-US" sz="6600" dirty="0"/>
              <a:t>認識助唱者的角色及和聲運用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434700"/>
          </a:xfrm>
        </p:spPr>
        <p:txBody>
          <a:bodyPr/>
          <a:lstStyle/>
          <a:p>
            <a:r>
              <a:rPr lang="zh-TW" altLang="en-US" dirty="0"/>
              <a:t>邱克</a:t>
            </a:r>
            <a:r>
              <a:rPr lang="zh-TW" altLang="en-US" dirty="0" smtClean="0"/>
              <a:t>勤 </a:t>
            </a:r>
            <a:r>
              <a:rPr lang="en-US" altLang="zh-TW" dirty="0" smtClean="0"/>
              <a:t>03/06/2016</a:t>
            </a:r>
            <a:endParaRPr lang="en-US" altLang="zh-TW" dirty="0"/>
          </a:p>
        </p:txBody>
      </p:sp>
      <p:sp>
        <p:nvSpPr>
          <p:cNvPr id="4" name="TextBox 3"/>
          <p:cNvSpPr txBox="1"/>
          <p:nvPr/>
        </p:nvSpPr>
        <p:spPr>
          <a:xfrm>
            <a:off x="1154955" y="5120640"/>
            <a:ext cx="333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Vincentchiu.com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0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918" y="0"/>
            <a:ext cx="7292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0" y="0"/>
            <a:ext cx="7351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7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/>
              <a:t>認識助唱者的角色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92" y="1205345"/>
            <a:ext cx="10760825" cy="5332615"/>
          </a:xfrm>
        </p:spPr>
        <p:txBody>
          <a:bodyPr>
            <a:normAutofit/>
          </a:bodyPr>
          <a:lstStyle/>
          <a:p>
            <a:pPr lvl="0"/>
            <a:r>
              <a:rPr lang="zh-TW" altLang="en-US" sz="2800" b="1" dirty="0" smtClean="0"/>
              <a:t>幫助會眾熟悉詩歌</a:t>
            </a:r>
            <a:endParaRPr lang="en-US" altLang="zh-TW" sz="2800" b="1" dirty="0" smtClean="0"/>
          </a:p>
          <a:p>
            <a:pPr lvl="0"/>
            <a:r>
              <a:rPr lang="zh-TW" altLang="en-US" sz="2800" b="1" dirty="0" smtClean="0"/>
              <a:t>幫助敬拜音樂的豐富和動力提昇，但避免敬拜主領的角色</a:t>
            </a:r>
            <a:endParaRPr lang="en-US" altLang="zh-TW" sz="2800" b="1" dirty="0" smtClean="0"/>
          </a:p>
          <a:p>
            <a:pPr lvl="1"/>
            <a:r>
              <a:rPr lang="zh-TW" altLang="en-US" sz="2600" b="1" dirty="0" smtClean="0"/>
              <a:t>較輕聲唱，多用</a:t>
            </a:r>
            <a:r>
              <a:rPr lang="en-US" altLang="zh-TW" sz="2600" b="1" dirty="0" smtClean="0"/>
              <a:t>HA</a:t>
            </a:r>
            <a:r>
              <a:rPr lang="zh-TW" altLang="en-US" sz="2600" b="1" dirty="0" smtClean="0"/>
              <a:t>（而不是</a:t>
            </a:r>
            <a:r>
              <a:rPr lang="en-US" altLang="zh-TW" sz="2600" b="1" dirty="0" smtClean="0"/>
              <a:t>A)</a:t>
            </a:r>
            <a:r>
              <a:rPr lang="zh-TW" altLang="en-US" sz="2600" b="1" dirty="0" smtClean="0"/>
              <a:t>的發聲</a:t>
            </a:r>
            <a:endParaRPr lang="en-US" altLang="zh-TW" sz="2600" b="1" dirty="0" smtClean="0"/>
          </a:p>
          <a:p>
            <a:pPr lvl="0"/>
            <a:r>
              <a:rPr lang="zh-TW" altLang="en-US" sz="2800" b="1" dirty="0" smtClean="0"/>
              <a:t>獨唱或禱告帶領</a:t>
            </a:r>
            <a:endParaRPr lang="en-US" altLang="zh-TW" sz="2800" b="1" dirty="0" smtClean="0"/>
          </a:p>
          <a:p>
            <a:pPr lvl="0"/>
            <a:r>
              <a:rPr lang="zh-TW" altLang="en-US" sz="2800" b="1" dirty="0" smtClean="0"/>
              <a:t>需要有動作的帶領</a:t>
            </a:r>
            <a:endParaRPr lang="en-US" altLang="zh-TW" sz="2800" b="1" dirty="0"/>
          </a:p>
          <a:p>
            <a:pPr lvl="0"/>
            <a:r>
              <a:rPr lang="zh-TW" altLang="en-US" sz="2800" b="1" dirty="0" smtClean="0"/>
              <a:t>代禱及敬拜的示範</a:t>
            </a:r>
            <a:endParaRPr lang="en-US" altLang="zh-TW" sz="3200" b="1" dirty="0" smtClean="0"/>
          </a:p>
          <a:p>
            <a:pPr lvl="0"/>
            <a:endParaRPr lang="en-US" sz="2400" b="1" dirty="0"/>
          </a:p>
          <a:p>
            <a:pPr lvl="1"/>
            <a:endParaRPr lang="en-US" altLang="zh-TW" b="1" dirty="0" smtClean="0"/>
          </a:p>
          <a:p>
            <a:pPr lvl="1"/>
            <a:endParaRPr lang="en-US" altLang="zh-TW" b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330055"/>
            <a:ext cx="9404723" cy="1400530"/>
          </a:xfrm>
        </p:spPr>
        <p:txBody>
          <a:bodyPr/>
          <a:lstStyle/>
          <a:p>
            <a:r>
              <a:rPr lang="zh-TW" altLang="en-US" sz="4400" dirty="0"/>
              <a:t>認識助唱者的角色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92" y="1205345"/>
            <a:ext cx="10760825" cy="5332615"/>
          </a:xfrm>
        </p:spPr>
        <p:txBody>
          <a:bodyPr>
            <a:normAutofit/>
          </a:bodyPr>
          <a:lstStyle/>
          <a:p>
            <a:pPr lvl="0"/>
            <a:r>
              <a:rPr lang="zh-TW" altLang="en-US" b="1" dirty="0" smtClean="0"/>
              <a:t>助唱者常遇到的問題：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一定要會看譜（五線譜）嗎？只看懂簡譜可以嗎？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我怎麼才能學會自動唱分部？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可不可以用平行五度？</a:t>
            </a:r>
            <a:r>
              <a:rPr lang="zh-TW" altLang="en-US" b="1" dirty="0" smtClean="0"/>
              <a:t>（用三</a:t>
            </a:r>
            <a:r>
              <a:rPr lang="zh-TW" altLang="en-US" b="1" dirty="0" smtClean="0"/>
              <a:t>度，儘量</a:t>
            </a:r>
            <a:r>
              <a:rPr lang="zh-TW" altLang="en-US" b="1" dirty="0" smtClean="0"/>
              <a:t>不要與主旋律平行和聲）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音準的問題怎麼解決？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我總是聽不見自己唱什麼？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別人怎麼看我？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會眾為什麼不與我們同唱？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詩班的定位？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麥克風怎麼用？</a:t>
            </a:r>
            <a:r>
              <a:rPr lang="en-US" altLang="zh-TW" b="1" dirty="0" smtClean="0"/>
              <a:t>Monitor</a:t>
            </a:r>
            <a:r>
              <a:rPr lang="zh-TW" altLang="en-US" b="1" dirty="0" smtClean="0"/>
              <a:t>怎麼用？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我的聲音跟別人合不來？</a:t>
            </a:r>
            <a:endParaRPr lang="en-US" altLang="zh-TW" b="1" dirty="0" smtClean="0"/>
          </a:p>
          <a:p>
            <a:pPr lvl="1"/>
            <a:endParaRPr lang="en-US" altLang="zh-TW" b="1" dirty="0" smtClean="0"/>
          </a:p>
          <a:p>
            <a:pPr lvl="1"/>
            <a:endParaRPr lang="en-US" altLang="zh-TW" b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16" y="0"/>
            <a:ext cx="9404723" cy="1400530"/>
          </a:xfrm>
        </p:spPr>
        <p:txBody>
          <a:bodyPr/>
          <a:lstStyle/>
          <a:p>
            <a:r>
              <a:rPr lang="zh-TW" altLang="en-US" sz="4400" dirty="0" smtClean="0"/>
              <a:t>和聲運用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91" y="724829"/>
            <a:ext cx="11724409" cy="60328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zh-TW" altLang="en-US" b="1" dirty="0" smtClean="0"/>
              <a:t>基本上運用和弦配置和聲理論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包夾式</a:t>
            </a:r>
            <a:r>
              <a:rPr lang="zh-TW" altLang="en-US" b="1" dirty="0" smtClean="0"/>
              <a:t>和聲</a:t>
            </a:r>
            <a:endParaRPr lang="en-US" altLang="zh-TW" b="1" dirty="0" smtClean="0"/>
          </a:p>
          <a:p>
            <a:pPr lvl="2"/>
            <a:r>
              <a:rPr lang="en-US" altLang="zh-TW" b="1" dirty="0" smtClean="0"/>
              <a:t>C</a:t>
            </a:r>
            <a:r>
              <a:rPr lang="zh-TW" altLang="en-US" b="1" dirty="0" smtClean="0"/>
              <a:t> 和弦（</a:t>
            </a:r>
            <a:r>
              <a:rPr lang="en-US" altLang="zh-TW" b="1" dirty="0" smtClean="0"/>
              <a:t>CEG</a:t>
            </a:r>
            <a:r>
              <a:rPr lang="zh-TW" altLang="en-US" b="1" dirty="0" smtClean="0"/>
              <a:t>）及三部和聲為例，</a:t>
            </a:r>
            <a:r>
              <a:rPr lang="en-US" altLang="zh-TW" b="1" dirty="0" smtClean="0"/>
              <a:t>G</a:t>
            </a:r>
            <a:r>
              <a:rPr lang="zh-TW" altLang="en-US" b="1" dirty="0" smtClean="0"/>
              <a:t>及</a:t>
            </a:r>
            <a:r>
              <a:rPr lang="en-US" altLang="zh-TW" b="1" dirty="0" smtClean="0"/>
              <a:t>E</a:t>
            </a:r>
            <a:r>
              <a:rPr lang="zh-TW" altLang="en-US" b="1" dirty="0" smtClean="0"/>
              <a:t>包夾</a:t>
            </a:r>
            <a:r>
              <a:rPr lang="en-US" altLang="zh-TW" b="1" dirty="0" smtClean="0"/>
              <a:t>C</a:t>
            </a:r>
            <a:r>
              <a:rPr lang="zh-TW" altLang="en-US" b="1" dirty="0" smtClean="0"/>
              <a:t>旋律，</a:t>
            </a:r>
            <a:r>
              <a:rPr lang="en-US" altLang="zh-TW" b="1" dirty="0" smtClean="0"/>
              <a:t>C</a:t>
            </a:r>
            <a:r>
              <a:rPr lang="zh-TW" altLang="en-US" b="1" dirty="0"/>
              <a:t>及</a:t>
            </a:r>
            <a:r>
              <a:rPr lang="en-US" altLang="zh-TW" b="1" dirty="0" smtClean="0"/>
              <a:t>G</a:t>
            </a:r>
            <a:r>
              <a:rPr lang="zh-TW" altLang="en-US" b="1" dirty="0" smtClean="0"/>
              <a:t>包夾</a:t>
            </a:r>
            <a:r>
              <a:rPr lang="en-US" altLang="zh-TW" b="1" dirty="0" smtClean="0"/>
              <a:t>E</a:t>
            </a:r>
            <a:r>
              <a:rPr lang="zh-TW" altLang="en-US" b="1" dirty="0" smtClean="0"/>
              <a:t>旋律，</a:t>
            </a:r>
            <a:r>
              <a:rPr lang="en-US" altLang="zh-TW" b="1" dirty="0" smtClean="0"/>
              <a:t>E</a:t>
            </a:r>
            <a:r>
              <a:rPr lang="zh-TW" altLang="en-US" b="1" dirty="0"/>
              <a:t>及</a:t>
            </a:r>
            <a:r>
              <a:rPr lang="en-US" altLang="zh-TW" b="1" dirty="0" smtClean="0"/>
              <a:t>C</a:t>
            </a:r>
            <a:r>
              <a:rPr lang="zh-TW" altLang="en-US" b="1" dirty="0" smtClean="0"/>
              <a:t>包夾</a:t>
            </a:r>
            <a:r>
              <a:rPr lang="en-US" altLang="zh-TW" b="1" dirty="0" smtClean="0"/>
              <a:t>G</a:t>
            </a:r>
            <a:r>
              <a:rPr lang="zh-TW" altLang="en-US" b="1" dirty="0" smtClean="0"/>
              <a:t>旋律；若只有二部，可用高三度或低三度（需注意是大或小和弦，而配置大三度或小三</a:t>
            </a:r>
            <a:r>
              <a:rPr lang="zh-TW" altLang="en-US" b="1" dirty="0" smtClean="0"/>
              <a:t>度， </a:t>
            </a:r>
            <a:r>
              <a:rPr lang="en-US" altLang="zh-TW" b="1" dirty="0" smtClean="0"/>
              <a:t>ex. </a:t>
            </a:r>
            <a:r>
              <a:rPr lang="zh-TW" altLang="en-US" b="1" dirty="0" smtClean="0"/>
              <a:t>主旋律</a:t>
            </a:r>
            <a:r>
              <a:rPr lang="en-US" altLang="zh-TW" b="1" dirty="0" smtClean="0"/>
              <a:t>Do</a:t>
            </a:r>
            <a:r>
              <a:rPr lang="zh-TW" altLang="en-US" b="1" dirty="0" smtClean="0"/>
              <a:t>，在</a:t>
            </a:r>
            <a:r>
              <a:rPr lang="zh-TW" altLang="en-US" b="1" dirty="0" smtClean="0"/>
              <a:t>配置</a:t>
            </a:r>
            <a:r>
              <a:rPr lang="zh-TW" altLang="en-US" b="1" dirty="0" smtClean="0"/>
              <a:t>大和</a:t>
            </a:r>
            <a:r>
              <a:rPr lang="zh-TW" altLang="en-US" b="1" dirty="0" smtClean="0"/>
              <a:t>弦</a:t>
            </a:r>
            <a:r>
              <a:rPr lang="en-US" altLang="zh-TW" b="1" dirty="0" smtClean="0"/>
              <a:t>C</a:t>
            </a:r>
            <a:r>
              <a:rPr lang="zh-TW" altLang="en-US" b="1" dirty="0" smtClean="0"/>
              <a:t>和弦要</a:t>
            </a:r>
            <a:r>
              <a:rPr lang="zh-TW" altLang="en-US" b="1" dirty="0"/>
              <a:t>唱大三度</a:t>
            </a:r>
            <a:r>
              <a:rPr lang="en-US" altLang="zh-TW" b="1" dirty="0" err="1" smtClean="0"/>
              <a:t>Mi</a:t>
            </a:r>
            <a:r>
              <a:rPr lang="zh-TW" altLang="en-US" b="1" dirty="0"/>
              <a:t>，</a:t>
            </a:r>
            <a:r>
              <a:rPr lang="zh-TW" altLang="en-US" b="1" dirty="0" smtClean="0"/>
              <a:t>主旋律</a:t>
            </a:r>
            <a:r>
              <a:rPr lang="en-US" altLang="zh-TW" b="1" dirty="0" smtClean="0"/>
              <a:t>Re</a:t>
            </a:r>
            <a:r>
              <a:rPr lang="zh-TW" altLang="en-US" b="1" dirty="0" smtClean="0"/>
              <a:t>，在配置小和弦</a:t>
            </a:r>
            <a:r>
              <a:rPr lang="en-US" altLang="zh-TW" b="1" dirty="0" err="1" smtClean="0"/>
              <a:t>Dm</a:t>
            </a:r>
            <a:r>
              <a:rPr lang="zh-TW" altLang="en-US" b="1" dirty="0" smtClean="0"/>
              <a:t>和弦要唱</a:t>
            </a:r>
            <a:r>
              <a:rPr lang="zh-TW" altLang="en-US" b="1" dirty="0"/>
              <a:t>小三度</a:t>
            </a:r>
            <a:r>
              <a:rPr lang="en-US" altLang="zh-TW" b="1" dirty="0" smtClean="0"/>
              <a:t>Fa </a:t>
            </a:r>
            <a:r>
              <a:rPr lang="zh-TW" altLang="en-US" b="1" dirty="0" smtClean="0"/>
              <a:t>）</a:t>
            </a:r>
            <a:r>
              <a:rPr lang="zh-TW" altLang="en-US" b="1" dirty="0" smtClean="0"/>
              <a:t>，但不用</a:t>
            </a:r>
            <a:r>
              <a:rPr lang="zh-TW" altLang="en-US" b="1" dirty="0" smtClean="0"/>
              <a:t>五度或八度（</a:t>
            </a:r>
            <a:r>
              <a:rPr lang="zh-TW" altLang="en-US" b="1" dirty="0"/>
              <a:t>與主旋律</a:t>
            </a:r>
            <a:r>
              <a:rPr lang="zh-TW" altLang="en-US" b="1" dirty="0" smtClean="0"/>
              <a:t>太和諧，而無法與</a:t>
            </a:r>
            <a:r>
              <a:rPr lang="zh-TW" altLang="en-US" b="1" dirty="0" smtClean="0"/>
              <a:t>主旋律</a:t>
            </a:r>
            <a:r>
              <a:rPr lang="zh-TW" altLang="en-US" b="1" dirty="0" smtClean="0"/>
              <a:t>有明顯</a:t>
            </a:r>
            <a:r>
              <a:rPr lang="zh-TW" altLang="en-US" b="1" dirty="0" smtClean="0"/>
              <a:t>分別）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找出和聲音：</a:t>
            </a:r>
            <a:r>
              <a:rPr lang="en-US" altLang="zh-TW" b="1" dirty="0" smtClean="0"/>
              <a:t>ex. </a:t>
            </a:r>
            <a:r>
              <a:rPr lang="zh-TW" altLang="en-US" b="1" dirty="0" smtClean="0"/>
              <a:t>主旋律</a:t>
            </a:r>
            <a:r>
              <a:rPr lang="en-US" altLang="zh-TW" b="1" dirty="0"/>
              <a:t>Re</a:t>
            </a:r>
            <a:r>
              <a:rPr lang="zh-TW" altLang="en-US" b="1" dirty="0"/>
              <a:t>，在</a:t>
            </a:r>
            <a:r>
              <a:rPr lang="zh-TW" altLang="en-US" b="1" dirty="0" smtClean="0"/>
              <a:t>配置</a:t>
            </a:r>
            <a:r>
              <a:rPr lang="en-US" altLang="zh-TW" b="1" dirty="0" err="1" smtClean="0"/>
              <a:t>Dm</a:t>
            </a:r>
            <a:r>
              <a:rPr lang="en-US" altLang="zh-TW" b="1" dirty="0" smtClean="0"/>
              <a:t>(2 4 6)</a:t>
            </a:r>
            <a:r>
              <a:rPr lang="zh-TW" altLang="en-US" b="1" dirty="0" smtClean="0"/>
              <a:t>和</a:t>
            </a:r>
            <a:r>
              <a:rPr lang="zh-TW" altLang="en-US" b="1" dirty="0"/>
              <a:t>弦要</a:t>
            </a:r>
            <a:r>
              <a:rPr lang="zh-TW" altLang="en-US" b="1" dirty="0" smtClean="0"/>
              <a:t>唱</a:t>
            </a:r>
            <a:r>
              <a:rPr lang="en-US" altLang="zh-TW" b="1" dirty="0" smtClean="0"/>
              <a:t>Fa</a:t>
            </a:r>
            <a:r>
              <a:rPr lang="zh-TW" altLang="en-US" b="1" dirty="0" smtClean="0"/>
              <a:t>，</a:t>
            </a:r>
            <a:r>
              <a:rPr lang="zh-TW" altLang="en-US" b="1" dirty="0"/>
              <a:t>在</a:t>
            </a:r>
            <a:r>
              <a:rPr lang="zh-TW" altLang="en-US" b="1" dirty="0" smtClean="0"/>
              <a:t>配置</a:t>
            </a:r>
            <a:r>
              <a:rPr lang="en-US" altLang="zh-TW" b="1" dirty="0" smtClean="0"/>
              <a:t>G(5 7 2)</a:t>
            </a:r>
            <a:r>
              <a:rPr lang="zh-TW" altLang="en-US" b="1" dirty="0" smtClean="0"/>
              <a:t>和</a:t>
            </a:r>
            <a:r>
              <a:rPr lang="zh-TW" altLang="en-US" b="1" dirty="0"/>
              <a:t>弦要</a:t>
            </a:r>
            <a:r>
              <a:rPr lang="zh-TW" altLang="en-US" b="1" dirty="0" smtClean="0"/>
              <a:t>唱</a:t>
            </a:r>
            <a:r>
              <a:rPr lang="en-US" altLang="zh-TW" b="1" dirty="0" smtClean="0"/>
              <a:t>So; ex. </a:t>
            </a:r>
            <a:r>
              <a:rPr lang="zh-TW" altLang="en-US" b="1" dirty="0" smtClean="0"/>
              <a:t>主旋律</a:t>
            </a:r>
            <a:r>
              <a:rPr lang="en-US" altLang="zh-TW" b="1" dirty="0" err="1" smtClean="0"/>
              <a:t>Mi</a:t>
            </a:r>
            <a:r>
              <a:rPr lang="zh-TW" altLang="en-US" b="1" dirty="0" smtClean="0"/>
              <a:t>，</a:t>
            </a:r>
            <a:r>
              <a:rPr lang="zh-TW" altLang="en-US" b="1" dirty="0"/>
              <a:t>在</a:t>
            </a:r>
            <a:r>
              <a:rPr lang="zh-TW" altLang="en-US" b="1" dirty="0" smtClean="0"/>
              <a:t>配置和弦</a:t>
            </a:r>
            <a:r>
              <a:rPr lang="en-US" altLang="zh-TW" b="1" dirty="0" smtClean="0"/>
              <a:t>C(1 3 5)</a:t>
            </a:r>
            <a:r>
              <a:rPr lang="zh-TW" altLang="en-US" b="1" dirty="0"/>
              <a:t>和弦要</a:t>
            </a:r>
            <a:r>
              <a:rPr lang="zh-TW" altLang="en-US" b="1" dirty="0" smtClean="0"/>
              <a:t>唱</a:t>
            </a:r>
            <a:r>
              <a:rPr lang="en-US" altLang="zh-TW" b="1" dirty="0" smtClean="0"/>
              <a:t>So</a:t>
            </a:r>
            <a:r>
              <a:rPr lang="zh-TW" altLang="en-US" b="1" dirty="0" smtClean="0"/>
              <a:t>，</a:t>
            </a:r>
            <a:r>
              <a:rPr lang="zh-TW" altLang="en-US" b="1" dirty="0"/>
              <a:t>在</a:t>
            </a:r>
            <a:r>
              <a:rPr lang="zh-TW" altLang="en-US" b="1" dirty="0" smtClean="0"/>
              <a:t>配置</a:t>
            </a:r>
            <a:r>
              <a:rPr lang="en-US" altLang="zh-TW" b="1" dirty="0" smtClean="0"/>
              <a:t>Am(6 1 3)</a:t>
            </a:r>
            <a:r>
              <a:rPr lang="zh-TW" altLang="en-US" b="1" dirty="0"/>
              <a:t>和弦要</a:t>
            </a:r>
            <a:r>
              <a:rPr lang="zh-TW" altLang="en-US" b="1" dirty="0" smtClean="0"/>
              <a:t>唱</a:t>
            </a:r>
            <a:r>
              <a:rPr lang="en-US" altLang="zh-TW" b="1" dirty="0" smtClean="0"/>
              <a:t>La</a:t>
            </a:r>
          </a:p>
          <a:p>
            <a:pPr lvl="1"/>
            <a:r>
              <a:rPr lang="zh-TW" altLang="en-US" b="1" dirty="0"/>
              <a:t>可短暫地用</a:t>
            </a:r>
            <a:r>
              <a:rPr lang="zh-TW" altLang="en-US" b="1" dirty="0"/>
              <a:t>和弦外</a:t>
            </a:r>
            <a:r>
              <a:rPr lang="zh-TW" altLang="en-US" b="1" dirty="0"/>
              <a:t>音的經過音</a:t>
            </a:r>
            <a:r>
              <a:rPr lang="en-US" altLang="zh-TW" b="1" dirty="0"/>
              <a:t>,</a:t>
            </a:r>
            <a:r>
              <a:rPr lang="zh-TW" altLang="en-US" b="1" dirty="0" smtClean="0"/>
              <a:t>鄰音來增加節奏流動及旋律變化</a:t>
            </a:r>
            <a:r>
              <a:rPr lang="en-US" altLang="zh-TW" b="1" dirty="0" smtClean="0"/>
              <a:t>,</a:t>
            </a:r>
            <a:r>
              <a:rPr lang="zh-TW" altLang="en-US" b="1" dirty="0" smtClean="0"/>
              <a:t> 但避免與主旋律</a:t>
            </a:r>
            <a:r>
              <a:rPr lang="zh-TW" altLang="en-US" b="1" dirty="0"/>
              <a:t>同時</a:t>
            </a:r>
            <a:r>
              <a:rPr lang="zh-TW" altLang="en-US" b="1" dirty="0" smtClean="0"/>
              <a:t>出現時相衝突也需要儘快解決</a:t>
            </a:r>
            <a:r>
              <a:rPr lang="zh-TW" altLang="en-US" b="1" dirty="0"/>
              <a:t>到和弦音</a:t>
            </a:r>
            <a:r>
              <a:rPr lang="zh-TW" altLang="en-US" b="1" dirty="0"/>
              <a:t>去。</a:t>
            </a:r>
            <a:endParaRPr lang="en-US" altLang="zh-TW" b="1" dirty="0"/>
          </a:p>
          <a:p>
            <a:pPr lvl="2"/>
            <a:r>
              <a:rPr lang="zh-TW" altLang="en-US" sz="1800" b="1" dirty="0"/>
              <a:t>（ </a:t>
            </a:r>
            <a:r>
              <a:rPr lang="zh-TW" altLang="en-US" sz="1800" b="1" dirty="0"/>
              <a:t>以</a:t>
            </a:r>
            <a:r>
              <a:rPr lang="en-US" altLang="zh-TW" sz="1800" b="1" dirty="0"/>
              <a:t>C major </a:t>
            </a:r>
            <a:r>
              <a:rPr lang="zh-TW" altLang="en-US" sz="1800" b="1" dirty="0"/>
              <a:t>的主和弦 </a:t>
            </a:r>
            <a:r>
              <a:rPr lang="en-US" altLang="zh-TW" sz="1800" b="1" dirty="0"/>
              <a:t>C E G </a:t>
            </a:r>
            <a:r>
              <a:rPr lang="zh-TW" altLang="en-US" sz="1800" b="1" dirty="0"/>
              <a:t>作例子</a:t>
            </a:r>
            <a:r>
              <a:rPr lang="en-US" altLang="zh-TW" sz="1800" b="1" dirty="0"/>
              <a:t>, </a:t>
            </a:r>
            <a:r>
              <a:rPr lang="zh-TW" altLang="en-US" sz="1800" b="1" dirty="0"/>
              <a:t>你可以在</a:t>
            </a:r>
            <a:r>
              <a:rPr lang="en-US" altLang="zh-TW" sz="1800" b="1" dirty="0"/>
              <a:t>C </a:t>
            </a:r>
            <a:r>
              <a:rPr lang="zh-TW" altLang="en-US" sz="1800" b="1" dirty="0"/>
              <a:t>和 </a:t>
            </a:r>
            <a:r>
              <a:rPr lang="en-US" altLang="zh-TW" sz="1800" b="1" dirty="0"/>
              <a:t>E </a:t>
            </a:r>
            <a:r>
              <a:rPr lang="zh-TW" altLang="en-US" sz="1800" b="1" dirty="0"/>
              <a:t>或 </a:t>
            </a:r>
            <a:r>
              <a:rPr lang="en-US" altLang="zh-TW" sz="1800" b="1" dirty="0"/>
              <a:t>E </a:t>
            </a:r>
            <a:r>
              <a:rPr lang="zh-TW" altLang="en-US" sz="1800" b="1" dirty="0"/>
              <a:t>和 </a:t>
            </a:r>
            <a:r>
              <a:rPr lang="en-US" altLang="zh-TW" sz="1800" b="1" dirty="0"/>
              <a:t>G </a:t>
            </a:r>
            <a:r>
              <a:rPr lang="zh-TW" altLang="en-US" sz="1800" b="1" dirty="0"/>
              <a:t>之間加一個音</a:t>
            </a:r>
            <a:r>
              <a:rPr lang="en-US" altLang="zh-TW" sz="1800" b="1" dirty="0"/>
              <a:t>, </a:t>
            </a:r>
            <a:r>
              <a:rPr lang="zh-TW" altLang="en-US" sz="1800" b="1" dirty="0"/>
              <a:t>形成 </a:t>
            </a:r>
            <a:r>
              <a:rPr lang="en-US" altLang="zh-TW" sz="1800" b="1" dirty="0"/>
              <a:t>CDE </a:t>
            </a:r>
            <a:r>
              <a:rPr lang="zh-TW" altLang="en-US" sz="1800" b="1" dirty="0"/>
              <a:t>和 </a:t>
            </a:r>
            <a:r>
              <a:rPr lang="en-US" altLang="zh-TW" sz="1800" b="1" dirty="0"/>
              <a:t>EFG, </a:t>
            </a:r>
            <a:r>
              <a:rPr lang="zh-TW" altLang="en-US" sz="1800" b="1" dirty="0"/>
              <a:t>那麼</a:t>
            </a:r>
            <a:r>
              <a:rPr lang="en-US" altLang="zh-TW" sz="1800" b="1" dirty="0"/>
              <a:t>D </a:t>
            </a:r>
            <a:r>
              <a:rPr lang="zh-TW" altLang="en-US" sz="1800" b="1" dirty="0"/>
              <a:t>和 </a:t>
            </a:r>
            <a:r>
              <a:rPr lang="en-US" altLang="zh-TW" sz="1800" b="1" dirty="0"/>
              <a:t>F </a:t>
            </a:r>
            <a:r>
              <a:rPr lang="zh-TW" altLang="en-US" sz="1800" b="1" dirty="0"/>
              <a:t>就是經過音囉</a:t>
            </a:r>
            <a:r>
              <a:rPr lang="en-US" altLang="zh-TW" sz="1800" b="1" dirty="0"/>
              <a:t>. </a:t>
            </a:r>
            <a:r>
              <a:rPr lang="zh-TW" altLang="en-US" sz="1800" b="1" dirty="0"/>
              <a:t>那兩個音根本就不屬於</a:t>
            </a:r>
            <a:r>
              <a:rPr lang="en-US" altLang="zh-TW" sz="1800" b="1" dirty="0"/>
              <a:t>C major </a:t>
            </a:r>
            <a:r>
              <a:rPr lang="zh-TW" altLang="en-US" sz="1800" b="1" dirty="0"/>
              <a:t>的主和弦的</a:t>
            </a:r>
            <a:r>
              <a:rPr lang="en-US" altLang="zh-TW" sz="1800" b="1" dirty="0"/>
              <a:t>, </a:t>
            </a:r>
            <a:r>
              <a:rPr lang="zh-TW" altLang="en-US" sz="1800" b="1" dirty="0"/>
              <a:t>但因為它只是經過</a:t>
            </a:r>
            <a:r>
              <a:rPr lang="en-US" altLang="zh-TW" sz="1800" b="1" dirty="0"/>
              <a:t>, </a:t>
            </a:r>
            <a:r>
              <a:rPr lang="zh-TW" altLang="en-US" sz="1800" b="1" dirty="0"/>
              <a:t>很快就會回到</a:t>
            </a:r>
            <a:r>
              <a:rPr lang="en-US" altLang="zh-TW" sz="1800" b="1" dirty="0"/>
              <a:t>E </a:t>
            </a:r>
            <a:r>
              <a:rPr lang="zh-TW" altLang="en-US" sz="1800" b="1" dirty="0"/>
              <a:t>和 </a:t>
            </a:r>
            <a:r>
              <a:rPr lang="en-US" altLang="zh-TW" sz="1800" b="1" dirty="0"/>
              <a:t>G </a:t>
            </a:r>
            <a:r>
              <a:rPr lang="zh-TW" altLang="en-US" sz="1800" b="1" dirty="0"/>
              <a:t>這兩個屬於和弦的音</a:t>
            </a:r>
            <a:r>
              <a:rPr lang="en-US" altLang="zh-TW" sz="1800" b="1" dirty="0"/>
              <a:t>, </a:t>
            </a:r>
            <a:r>
              <a:rPr lang="zh-TW" altLang="en-US" sz="1800" b="1" dirty="0"/>
              <a:t>所以不會有不悅耳或很不協調的效果</a:t>
            </a:r>
            <a:r>
              <a:rPr lang="en-US" altLang="zh-TW" sz="1800" b="1" dirty="0" smtClean="0"/>
              <a:t>!</a:t>
            </a:r>
            <a:r>
              <a:rPr lang="zh-TW" altLang="en-US" sz="1800" b="1" dirty="0"/>
              <a:t> </a:t>
            </a:r>
            <a:r>
              <a:rPr lang="zh-TW" altLang="en-US" sz="1800" b="1" dirty="0" smtClean="0"/>
              <a:t>至於</a:t>
            </a:r>
            <a:r>
              <a:rPr lang="zh-TW" altLang="en-US" sz="1800" b="1" dirty="0"/>
              <a:t>鄰音</a:t>
            </a:r>
            <a:r>
              <a:rPr lang="en-US" altLang="zh-TW" sz="1800" b="1" dirty="0"/>
              <a:t>, </a:t>
            </a:r>
            <a:r>
              <a:rPr lang="zh-TW" altLang="en-US" sz="1800" b="1" dirty="0"/>
              <a:t>如果是建立在</a:t>
            </a:r>
            <a:r>
              <a:rPr lang="en-US" altLang="zh-TW" sz="1800" b="1" dirty="0"/>
              <a:t>C </a:t>
            </a:r>
            <a:r>
              <a:rPr lang="zh-TW" altLang="en-US" sz="1800" b="1" dirty="0"/>
              <a:t>這一個音</a:t>
            </a:r>
            <a:r>
              <a:rPr lang="en-US" altLang="zh-TW" sz="1800" b="1" dirty="0"/>
              <a:t>, </a:t>
            </a:r>
            <a:r>
              <a:rPr lang="zh-TW" altLang="en-US" sz="1800" b="1" dirty="0"/>
              <a:t>可以形成</a:t>
            </a:r>
            <a:r>
              <a:rPr lang="en-US" altLang="zh-TW" sz="1800" b="1" dirty="0"/>
              <a:t>, CDC (</a:t>
            </a:r>
            <a:r>
              <a:rPr lang="zh-TW" altLang="en-US" sz="1800" b="1" dirty="0"/>
              <a:t>上鄰音</a:t>
            </a:r>
            <a:r>
              <a:rPr lang="en-US" altLang="zh-TW" sz="1800" b="1" dirty="0"/>
              <a:t>), CBC (</a:t>
            </a:r>
            <a:r>
              <a:rPr lang="zh-TW" altLang="en-US" sz="1800" b="1" dirty="0"/>
              <a:t>下鄰音</a:t>
            </a:r>
            <a:r>
              <a:rPr lang="en-US" altLang="zh-TW" sz="1800" b="1" dirty="0"/>
              <a:t>). D </a:t>
            </a:r>
            <a:r>
              <a:rPr lang="zh-TW" altLang="en-US" sz="1800" b="1" dirty="0"/>
              <a:t>和 </a:t>
            </a:r>
            <a:r>
              <a:rPr lang="en-US" altLang="zh-TW" sz="1800" b="1" dirty="0"/>
              <a:t>B </a:t>
            </a:r>
            <a:r>
              <a:rPr lang="zh-TW" altLang="en-US" sz="1800" b="1" dirty="0"/>
              <a:t>就是鄰音了</a:t>
            </a:r>
            <a:r>
              <a:rPr lang="en-US" altLang="zh-TW" sz="1800" b="1" dirty="0"/>
              <a:t>.</a:t>
            </a:r>
            <a:r>
              <a:rPr lang="zh-TW" altLang="en-US" sz="1800" b="1" dirty="0"/>
              <a:t>）</a:t>
            </a:r>
            <a:endParaRPr lang="en-US" altLang="zh-TW" sz="1800" b="1" dirty="0"/>
          </a:p>
          <a:p>
            <a:r>
              <a:rPr lang="zh-TW" altLang="en-US" b="1" dirty="0" smtClean="0"/>
              <a:t>男女二部</a:t>
            </a:r>
            <a:r>
              <a:rPr lang="zh-TW" altLang="en-US" b="1" dirty="0" smtClean="0"/>
              <a:t>重唱</a:t>
            </a:r>
            <a:endParaRPr lang="en-US" altLang="zh-TW" b="1" dirty="0" smtClean="0"/>
          </a:p>
          <a:p>
            <a:r>
              <a:rPr lang="en-US" altLang="zh-TW" b="1" dirty="0" smtClean="0"/>
              <a:t>Echo</a:t>
            </a:r>
            <a:endParaRPr lang="en-US" altLang="zh-TW" b="1" dirty="0" smtClean="0"/>
          </a:p>
          <a:p>
            <a:r>
              <a:rPr lang="zh-TW" altLang="en-US" b="1" dirty="0" smtClean="0"/>
              <a:t>輪唱</a:t>
            </a:r>
            <a:r>
              <a:rPr lang="en-US" altLang="zh-TW" b="1" dirty="0" smtClean="0"/>
              <a:t>(ex. </a:t>
            </a:r>
            <a:r>
              <a:rPr lang="zh-TW" altLang="en-US" b="1" dirty="0" smtClean="0"/>
              <a:t>愛是從神來</a:t>
            </a:r>
            <a:r>
              <a:rPr lang="en-US" altLang="zh-TW" b="1" dirty="0" smtClean="0"/>
              <a:t>)</a:t>
            </a:r>
            <a:endParaRPr lang="en-US" altLang="zh-TW" b="1" dirty="0" smtClean="0"/>
          </a:p>
          <a:p>
            <a:r>
              <a:rPr lang="zh-TW" altLang="en-US" b="1" dirty="0" smtClean="0"/>
              <a:t>對位</a:t>
            </a:r>
            <a:r>
              <a:rPr lang="en-US" altLang="zh-TW" b="1" dirty="0"/>
              <a:t>(ex. </a:t>
            </a:r>
            <a:r>
              <a:rPr lang="zh-TW" altLang="en-US" b="1" dirty="0" smtClean="0"/>
              <a:t>在你榮耀中</a:t>
            </a:r>
            <a:r>
              <a:rPr lang="en-US" altLang="zh-TW" b="1" dirty="0" smtClean="0"/>
              <a:t>&lt;-&gt;</a:t>
            </a:r>
            <a:r>
              <a:rPr lang="zh-TW" altLang="en-US" b="1" dirty="0" smtClean="0"/>
              <a:t>我敬拜你</a:t>
            </a:r>
            <a:r>
              <a:rPr lang="en-US" altLang="zh-TW" b="1" dirty="0" smtClean="0"/>
              <a:t>)</a:t>
            </a:r>
          </a:p>
          <a:p>
            <a:r>
              <a:rPr lang="zh-TW" altLang="en-US" b="1" dirty="0" smtClean="0"/>
              <a:t>啓應</a:t>
            </a:r>
            <a:r>
              <a:rPr lang="en-US" altLang="zh-TW" b="1" dirty="0" smtClean="0"/>
              <a:t>(ex. </a:t>
            </a:r>
            <a:r>
              <a:rPr lang="zh-TW" altLang="en-US" b="1" dirty="0" smtClean="0"/>
              <a:t>唯有主耶穌的寶血</a:t>
            </a:r>
            <a:r>
              <a:rPr lang="en-US" altLang="zh-TW" b="1" dirty="0" smtClean="0"/>
              <a:t>)</a:t>
            </a:r>
          </a:p>
          <a:p>
            <a:r>
              <a:rPr lang="zh-TW" altLang="en-US" b="1" dirty="0" smtClean="0"/>
              <a:t>唱主旋律，讓主唱可即興詮釋</a:t>
            </a:r>
            <a:endParaRPr lang="en-US" altLang="zh-TW" b="1" dirty="0" smtClean="0"/>
          </a:p>
          <a:p>
            <a:r>
              <a:rPr lang="zh-TW" altLang="en-US" b="1" dirty="0" smtClean="0"/>
              <a:t>以節奏為</a:t>
            </a:r>
            <a:r>
              <a:rPr lang="zh-TW" altLang="en-US" b="1" dirty="0" smtClean="0"/>
              <a:t>出發點</a:t>
            </a:r>
            <a:r>
              <a:rPr lang="en-US" altLang="zh-TW" b="1" dirty="0" smtClean="0"/>
              <a:t>(ex. </a:t>
            </a:r>
            <a:r>
              <a:rPr lang="zh-TW" altLang="en-US" b="1" dirty="0" smtClean="0"/>
              <a:t>耶和華是我力量</a:t>
            </a:r>
            <a:r>
              <a:rPr lang="en-US" altLang="zh-TW" b="1" dirty="0" smtClean="0"/>
              <a:t>, </a:t>
            </a:r>
            <a:r>
              <a:rPr lang="zh-TW" altLang="en-US" b="1" dirty="0" smtClean="0"/>
              <a:t>讓我們讚美主</a:t>
            </a:r>
            <a:r>
              <a:rPr lang="en-US" altLang="zh-TW" b="1" dirty="0" smtClean="0"/>
              <a:t>)</a:t>
            </a:r>
            <a:endParaRPr lang="en-US" altLang="zh-TW" b="1" dirty="0" smtClean="0"/>
          </a:p>
          <a:p>
            <a:pPr lvl="1"/>
            <a:endParaRPr lang="en-US" altLang="zh-TW" b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770" y="0"/>
            <a:ext cx="9214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7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-22225"/>
            <a:ext cx="67056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11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505080"/>
            <a:ext cx="9404723" cy="1400530"/>
          </a:xfrm>
        </p:spPr>
        <p:txBody>
          <a:bodyPr/>
          <a:lstStyle/>
          <a:p>
            <a:r>
              <a:rPr lang="zh-TW" altLang="en-US" sz="4400" dirty="0" smtClean="0"/>
              <a:t>和聲運用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91" y="1285009"/>
            <a:ext cx="10760825" cy="5332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1"/>
            <a:r>
              <a:rPr lang="en-US" altLang="zh-TW" b="1" dirty="0" smtClean="0"/>
              <a:t>DEMO:</a:t>
            </a:r>
          </a:p>
          <a:p>
            <a:pPr lvl="2"/>
            <a:r>
              <a:rPr lang="en-US" altLang="zh-TW" b="1" dirty="0" smtClean="0"/>
              <a:t>Sibelius </a:t>
            </a:r>
            <a:r>
              <a:rPr lang="zh-TW" altLang="en-US" b="1" smtClean="0"/>
              <a:t>軟體</a:t>
            </a:r>
            <a:endParaRPr lang="en-US" altLang="zh-TW" b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B84872ED-3B97-FF48-AC2E-B4F483211B75}" vid="{106DDBCA-76C2-C84D-918E-3BC4A48062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LWEC_Worship_Training</Template>
  <TotalTime>3524</TotalTime>
  <Words>587</Words>
  <Application>Microsoft Macintosh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Century Gothic</vt:lpstr>
      <vt:lpstr>Wingdings 3</vt:lpstr>
      <vt:lpstr>新細明體</vt:lpstr>
      <vt:lpstr>Arial</vt:lpstr>
      <vt:lpstr>Ion</vt:lpstr>
      <vt:lpstr>認識助唱者的角色及和聲運用</vt:lpstr>
      <vt:lpstr>PowerPoint Presentation</vt:lpstr>
      <vt:lpstr>PowerPoint Presentation</vt:lpstr>
      <vt:lpstr>認識助唱者的角色</vt:lpstr>
      <vt:lpstr>認識助唱者的角色</vt:lpstr>
      <vt:lpstr>和聲運用</vt:lpstr>
      <vt:lpstr>PowerPoint Presentation</vt:lpstr>
      <vt:lpstr>PowerPoint Presentation</vt:lpstr>
      <vt:lpstr>和聲運用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認識簡譜</dc:title>
  <dc:creator>CHIU, VINCENT</dc:creator>
  <cp:lastModifiedBy>CHIU, VINCENT</cp:lastModifiedBy>
  <cp:revision>30</cp:revision>
  <dcterms:created xsi:type="dcterms:W3CDTF">2016-02-22T02:25:01Z</dcterms:created>
  <dcterms:modified xsi:type="dcterms:W3CDTF">2016-03-06T16:00:17Z</dcterms:modified>
</cp:coreProperties>
</file>