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89" r:id="rId21"/>
    <p:sldId id="290" r:id="rId22"/>
    <p:sldId id="275" r:id="rId23"/>
    <p:sldId id="274" r:id="rId24"/>
    <p:sldId id="292" r:id="rId25"/>
    <p:sldId id="276" r:id="rId26"/>
    <p:sldId id="277" r:id="rId27"/>
    <p:sldId id="278" r:id="rId28"/>
    <p:sldId id="279" r:id="rId29"/>
    <p:sldId id="281" r:id="rId30"/>
    <p:sldId id="283" r:id="rId31"/>
    <p:sldId id="284" r:id="rId32"/>
    <p:sldId id="285" r:id="rId33"/>
    <p:sldId id="288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認識簡譜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邱克</a:t>
            </a:r>
            <a:r>
              <a:rPr lang="zh-TW" altLang="en-US" dirty="0" smtClean="0"/>
              <a:t>勤 </a:t>
            </a:r>
            <a:r>
              <a:rPr lang="en-US" altLang="zh-TW" dirty="0" smtClean="0"/>
              <a:t>02/28/2016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147"/>
            <a:ext cx="7383817" cy="551548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80960" y="17945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rcleofFif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94510"/>
            <a:ext cx="4800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4" y="0"/>
            <a:ext cx="6292003" cy="6858000"/>
          </a:xfrm>
          <a:prstGeom prst="rect">
            <a:avLst/>
          </a:prstGeom>
        </p:spPr>
      </p:pic>
      <p:pic>
        <p:nvPicPr>
          <p:cNvPr id="3" name="Picture 2" descr="CircleofFif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828800"/>
            <a:ext cx="4800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52" y="801540"/>
            <a:ext cx="9384754" cy="54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22" y="188623"/>
            <a:ext cx="6969637" cy="65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37" y="178982"/>
            <a:ext cx="7874493" cy="65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10" y="189390"/>
            <a:ext cx="7607350" cy="6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52" y="3533078"/>
            <a:ext cx="4161572" cy="244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9" y="1060450"/>
            <a:ext cx="9104538" cy="21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47" y="457200"/>
            <a:ext cx="7761555" cy="4225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47" y="5019841"/>
            <a:ext cx="7761555" cy="7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89" y="609284"/>
            <a:ext cx="8144337" cy="55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27" y="793366"/>
            <a:ext cx="9224514" cy="531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認識簡譜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一、 能正確認識簡譜。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zh-TW" altLang="en-US" dirty="0"/>
              <a:t>二、 能學會簡譜的唱名法</a:t>
            </a:r>
            <a:r>
              <a:rPr lang="en-US" altLang="zh-TW" dirty="0"/>
              <a:t>〈</a:t>
            </a:r>
            <a:r>
              <a:rPr lang="zh-TW" altLang="en-US" dirty="0"/>
              <a:t>首調唱名法</a:t>
            </a:r>
            <a:r>
              <a:rPr lang="en-US" altLang="zh-TW" dirty="0"/>
              <a:t>〉</a:t>
            </a:r>
            <a:r>
              <a:rPr lang="zh-TW" altLang="en-US" dirty="0"/>
              <a:t>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zh-TW" altLang="en-US" dirty="0"/>
              <a:t>三、 能正確的分辨出簡譜各種音符與休止符的拍數。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04" y="335001"/>
            <a:ext cx="85725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49" y="89210"/>
            <a:ext cx="7445078" cy="66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認識簡譜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一、能認識拍號。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zh-TW" altLang="en-US" dirty="0"/>
              <a:t>二、能認識強起拍。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zh-TW" altLang="en-US" dirty="0"/>
              <a:t>三、能認識弱起拍。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zh-TW" altLang="en-US" dirty="0"/>
              <a:t>四、能正確認識基本的指揮法。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30" y="1099064"/>
            <a:ext cx="8264046" cy="48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" y="148765"/>
            <a:ext cx="10004341" cy="66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59" y="1046935"/>
            <a:ext cx="9004011" cy="50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58" y="774594"/>
            <a:ext cx="8435701" cy="56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80" y="302857"/>
            <a:ext cx="7751510" cy="64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56945"/>
            <a:ext cx="7920989" cy="63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28" y="663615"/>
            <a:ext cx="10359376" cy="57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6" y="539936"/>
            <a:ext cx="9355794" cy="56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ianpuw.com/img/7/9h/76xzyi29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18" y="367128"/>
            <a:ext cx="8571612" cy="621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認識簡譜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/>
              <a:t>一、能認識常用的速度和表情術語。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zh-TW" altLang="en-US" sz="2800" dirty="0"/>
              <a:t>二、能認識反覆記號。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19062"/>
            <a:ext cx="68484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21" y="0"/>
            <a:ext cx="6506408" cy="2965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21" y="2965506"/>
            <a:ext cx="6506408" cy="126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21" y="4230132"/>
            <a:ext cx="6506408" cy="26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30" y="422910"/>
            <a:ext cx="7195800" cy="61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10" y="1149287"/>
            <a:ext cx="8275959" cy="41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3" y="455692"/>
            <a:ext cx="7558134" cy="54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69" y="448878"/>
            <a:ext cx="7547314" cy="58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ianpuw.com/img/7/9h/76xzyi29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8" y="492858"/>
            <a:ext cx="8069801" cy="5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認識簡譜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42" y="1252818"/>
            <a:ext cx="11401108" cy="5422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一、能認識簡譜的記譜法</a:t>
            </a:r>
            <a:r>
              <a:rPr lang="zh-TW" altLang="en-US" sz="3200" dirty="0" smtClean="0"/>
              <a:t>。</a:t>
            </a:r>
            <a:endParaRPr lang="en-US" sz="3200" dirty="0"/>
          </a:p>
          <a:p>
            <a:pPr marL="0" indent="0">
              <a:buNone/>
            </a:pPr>
            <a:r>
              <a:rPr lang="zh-TW" altLang="en-US" sz="3200" dirty="0"/>
              <a:t>二、能認識簡譜調號和拍號的寫法</a:t>
            </a:r>
            <a:r>
              <a:rPr lang="zh-TW" altLang="en-US" sz="3200" dirty="0" smtClean="0"/>
              <a:t>。</a:t>
            </a:r>
            <a:endParaRPr lang="en-US" sz="3200" dirty="0"/>
          </a:p>
          <a:p>
            <a:pPr marL="0" indent="0">
              <a:buNone/>
            </a:pPr>
            <a:r>
              <a:rPr lang="zh-TW" altLang="en-US" sz="3200" dirty="0"/>
              <a:t>三、能認識簡譜的裝飾音、術語和記號</a:t>
            </a:r>
            <a:r>
              <a:rPr lang="zh-TW" altLang="en-US" sz="3200" dirty="0" smtClean="0"/>
              <a:t>。</a:t>
            </a:r>
            <a:endParaRPr lang="en-US" sz="3200" dirty="0"/>
          </a:p>
          <a:p>
            <a:pPr marL="0" indent="0">
              <a:buNone/>
            </a:pPr>
            <a:r>
              <a:rPr lang="zh-TW" altLang="en-US" sz="3200" dirty="0"/>
              <a:t>四、能認識簡譜變化記號的寫法</a:t>
            </a:r>
            <a:r>
              <a:rPr lang="zh-TW" altLang="en-US" sz="3200" dirty="0" smtClean="0"/>
              <a:t>。</a:t>
            </a:r>
            <a:endParaRPr lang="en-US" sz="3200" dirty="0"/>
          </a:p>
          <a:p>
            <a:pPr marL="0" indent="0">
              <a:buNone/>
            </a:pPr>
            <a:r>
              <a:rPr lang="zh-TW" altLang="en-US" sz="3200" dirty="0"/>
              <a:t>五、能認識三連音</a:t>
            </a:r>
            <a:r>
              <a:rPr lang="zh-TW" altLang="en-US" sz="3200" dirty="0" smtClean="0"/>
              <a:t>。</a:t>
            </a:r>
            <a:endParaRPr lang="en-US" sz="3200" dirty="0"/>
          </a:p>
          <a:p>
            <a:pPr marL="0" indent="0">
              <a:buNone/>
            </a:pPr>
            <a:r>
              <a:rPr lang="zh-TW" altLang="en-US" sz="3200" dirty="0"/>
              <a:t>六、能認識關係大小調的調號、主音與調名</a:t>
            </a:r>
            <a:r>
              <a:rPr lang="zh-TW" altLang="en-US" sz="3200" dirty="0" smtClean="0"/>
              <a:t>。</a:t>
            </a:r>
            <a:endParaRPr lang="en-US" sz="3200" dirty="0"/>
          </a:p>
          <a:p>
            <a:pPr marL="0" indent="0">
              <a:buNone/>
            </a:pPr>
            <a:r>
              <a:rPr lang="zh-TW" altLang="en-US" sz="3200" dirty="0"/>
              <a:t>七、能正確的識別大小調。</a:t>
            </a:r>
            <a:endParaRPr lang="en-US" sz="3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69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44" y="0"/>
            <a:ext cx="7108906" cy="68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633</TotalTime>
  <Words>105</Words>
  <Application>Microsoft Macintosh PowerPoint</Application>
  <PresentationFormat>Widescreen</PresentationFormat>
  <Paragraphs>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Century Gothic</vt:lpstr>
      <vt:lpstr>Wingdings 3</vt:lpstr>
      <vt:lpstr>新細明體</vt:lpstr>
      <vt:lpstr>Arial</vt:lpstr>
      <vt:lpstr>Ion</vt:lpstr>
      <vt:lpstr>認識簡譜</vt:lpstr>
      <vt:lpstr>認識簡譜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認識簡譜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認識簡譜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認識簡譜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認識簡譜</dc:title>
  <dc:creator>vchiu</dc:creator>
  <cp:lastModifiedBy>CHIU, VINCENT</cp:lastModifiedBy>
  <cp:revision>9</cp:revision>
  <dcterms:created xsi:type="dcterms:W3CDTF">2016-02-17T17:12:00Z</dcterms:created>
  <dcterms:modified xsi:type="dcterms:W3CDTF">2016-02-28T13:18:58Z</dcterms:modified>
</cp:coreProperties>
</file>